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41"/>
  </p:notesMasterIdLst>
  <p:sldIdLst>
    <p:sldId id="256" r:id="rId4"/>
    <p:sldId id="257" r:id="rId5"/>
    <p:sldId id="263" r:id="rId6"/>
    <p:sldId id="2076138497" r:id="rId7"/>
    <p:sldId id="2076138498" r:id="rId8"/>
    <p:sldId id="262" r:id="rId9"/>
    <p:sldId id="258" r:id="rId10"/>
    <p:sldId id="274" r:id="rId11"/>
    <p:sldId id="267" r:id="rId12"/>
    <p:sldId id="270" r:id="rId13"/>
    <p:sldId id="271" r:id="rId14"/>
    <p:sldId id="272" r:id="rId15"/>
    <p:sldId id="2076138502" r:id="rId16"/>
    <p:sldId id="273" r:id="rId17"/>
    <p:sldId id="269" r:id="rId18"/>
    <p:sldId id="293" r:id="rId19"/>
    <p:sldId id="2076138480" r:id="rId20"/>
    <p:sldId id="2076138481" r:id="rId21"/>
    <p:sldId id="2076138482" r:id="rId22"/>
    <p:sldId id="2076138488" r:id="rId23"/>
    <p:sldId id="2076138486" r:id="rId24"/>
    <p:sldId id="2076138487" r:id="rId25"/>
    <p:sldId id="2076138493" r:id="rId26"/>
    <p:sldId id="2076138494" r:id="rId27"/>
    <p:sldId id="2076138495" r:id="rId28"/>
    <p:sldId id="2076138496" r:id="rId29"/>
    <p:sldId id="2076138503" r:id="rId30"/>
    <p:sldId id="2076138491" r:id="rId31"/>
    <p:sldId id="3416" r:id="rId32"/>
    <p:sldId id="3420" r:id="rId33"/>
    <p:sldId id="3417" r:id="rId34"/>
    <p:sldId id="2076138490" r:id="rId35"/>
    <p:sldId id="2076138501" r:id="rId36"/>
    <p:sldId id="266" r:id="rId37"/>
    <p:sldId id="2076138499" r:id="rId38"/>
    <p:sldId id="265" r:id="rId39"/>
    <p:sldId id="261" r:id="rId40"/>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34120274-76D9-4369-BCCB-33B614F30709}">
          <p14:sldIdLst>
            <p14:sldId id="256"/>
            <p14:sldId id="257"/>
            <p14:sldId id="263"/>
            <p14:sldId id="2076138497"/>
            <p14:sldId id="2076138498"/>
            <p14:sldId id="262"/>
            <p14:sldId id="258"/>
            <p14:sldId id="274"/>
            <p14:sldId id="267"/>
            <p14:sldId id="270"/>
            <p14:sldId id="271"/>
            <p14:sldId id="272"/>
            <p14:sldId id="2076138502"/>
            <p14:sldId id="273"/>
            <p14:sldId id="269"/>
            <p14:sldId id="293"/>
            <p14:sldId id="2076138480"/>
            <p14:sldId id="2076138481"/>
            <p14:sldId id="2076138482"/>
            <p14:sldId id="2076138488"/>
            <p14:sldId id="2076138486"/>
            <p14:sldId id="2076138487"/>
            <p14:sldId id="2076138493"/>
            <p14:sldId id="2076138494"/>
            <p14:sldId id="2076138495"/>
            <p14:sldId id="2076138496"/>
            <p14:sldId id="2076138503"/>
            <p14:sldId id="2076138491"/>
            <p14:sldId id="3416"/>
            <p14:sldId id="3420"/>
            <p14:sldId id="3417"/>
            <p14:sldId id="2076138490"/>
            <p14:sldId id="2076138501"/>
            <p14:sldId id="266"/>
            <p14:sldId id="2076138499"/>
            <p14:sldId id="265"/>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548235"/>
    <a:srgbClr val="C5E0B4"/>
    <a:srgbClr val="FFE699"/>
    <a:srgbClr val="BF9000"/>
    <a:srgbClr val="C55A11"/>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AE52A4-FA23-4BD4-BA3E-2B0CD25EE5C1}" v="681" dt="2023-05-25T09:00:45.86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D7"/>
          </a:solidFill>
        </a:fill>
      </a:tcStyle>
    </a:wholeTbl>
    <a:band2H>
      <a:tcTxStyle/>
      <a:tcStyle>
        <a:tcBdr/>
        <a:fill>
          <a:solidFill>
            <a:srgbClr val="E7E7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EE"/>
          </a:solidFill>
        </a:fill>
      </a:tcStyle>
    </a:wholeTbl>
    <a:band2H>
      <a:tcTxStyle/>
      <a:tcStyle>
        <a:tcBdr/>
        <a:fill>
          <a:solidFill>
            <a:srgbClr val="E6ED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4F7"/>
          </a:solidFill>
        </a:fill>
      </a:tcStyle>
    </a:wholeTbl>
    <a:band2H>
      <a:tcTxStyle/>
      <a:tcStyle>
        <a:tcBdr/>
        <a:fill>
          <a:solidFill>
            <a:srgbClr val="F4FAF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42" autoAdjust="0"/>
  </p:normalViewPr>
  <p:slideViewPr>
    <p:cSldViewPr snapToGrid="0">
      <p:cViewPr varScale="1">
        <p:scale>
          <a:sx n="112" d="100"/>
          <a:sy n="112" d="100"/>
        </p:scale>
        <p:origin x="261"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rick Kuijs" userId="2d302df9-b94b-46c1-9f03-dbd5f7a9c230" providerId="ADAL" clId="{BCAE52A4-FA23-4BD4-BA3E-2B0CD25EE5C1}"/>
    <pc:docChg chg="undo custSel addSld delSld modSld sldOrd addSection delSection modSection">
      <pc:chgData name="Yorick Kuijs" userId="2d302df9-b94b-46c1-9f03-dbd5f7a9c230" providerId="ADAL" clId="{BCAE52A4-FA23-4BD4-BA3E-2B0CD25EE5C1}" dt="2023-05-25T19:29:33.601" v="3844" actId="478"/>
      <pc:docMkLst>
        <pc:docMk/>
      </pc:docMkLst>
      <pc:sldChg chg="modSp mod modClrScheme chgLayout modNotesTx">
        <pc:chgData name="Yorick Kuijs" userId="2d302df9-b94b-46c1-9f03-dbd5f7a9c230" providerId="ADAL" clId="{BCAE52A4-FA23-4BD4-BA3E-2B0CD25EE5C1}" dt="2023-05-11T09:46:31.173" v="2427" actId="207"/>
        <pc:sldMkLst>
          <pc:docMk/>
          <pc:sldMk cId="0" sldId="256"/>
        </pc:sldMkLst>
        <pc:spChg chg="mod ord">
          <ac:chgData name="Yorick Kuijs" userId="2d302df9-b94b-46c1-9f03-dbd5f7a9c230" providerId="ADAL" clId="{BCAE52A4-FA23-4BD4-BA3E-2B0CD25EE5C1}" dt="2023-05-11T09:46:31.173" v="2427" actId="207"/>
          <ac:spMkLst>
            <pc:docMk/>
            <pc:sldMk cId="0" sldId="256"/>
            <ac:spMk id="107" creationId="{00000000-0000-0000-0000-000000000000}"/>
          </ac:spMkLst>
        </pc:spChg>
        <pc:spChg chg="mod ord">
          <ac:chgData name="Yorick Kuijs" userId="2d302df9-b94b-46c1-9f03-dbd5f7a9c230" providerId="ADAL" clId="{BCAE52A4-FA23-4BD4-BA3E-2B0CD25EE5C1}" dt="2023-05-11T09:45:59.197" v="2424" actId="700"/>
          <ac:spMkLst>
            <pc:docMk/>
            <pc:sldMk cId="0" sldId="256"/>
            <ac:spMk id="108" creationId="{00000000-0000-0000-0000-000000000000}"/>
          </ac:spMkLst>
        </pc:spChg>
      </pc:sldChg>
      <pc:sldChg chg="addSp delSp modSp mod modShow">
        <pc:chgData name="Yorick Kuijs" userId="2d302df9-b94b-46c1-9f03-dbd5f7a9c230" providerId="ADAL" clId="{BCAE52A4-FA23-4BD4-BA3E-2B0CD25EE5C1}" dt="2023-05-11T09:46:50.907" v="2428" actId="729"/>
        <pc:sldMkLst>
          <pc:docMk/>
          <pc:sldMk cId="0" sldId="257"/>
        </pc:sldMkLst>
        <pc:spChg chg="mod">
          <ac:chgData name="Yorick Kuijs" userId="2d302df9-b94b-46c1-9f03-dbd5f7a9c230" providerId="ADAL" clId="{BCAE52A4-FA23-4BD4-BA3E-2B0CD25EE5C1}" dt="2023-04-17T10:44:35.331" v="79" actId="20577"/>
          <ac:spMkLst>
            <pc:docMk/>
            <pc:sldMk cId="0" sldId="257"/>
            <ac:spMk id="110" creationId="{00000000-0000-0000-0000-000000000000}"/>
          </ac:spMkLst>
        </pc:spChg>
        <pc:spChg chg="mod">
          <ac:chgData name="Yorick Kuijs" userId="2d302df9-b94b-46c1-9f03-dbd5f7a9c230" providerId="ADAL" clId="{BCAE52A4-FA23-4BD4-BA3E-2B0CD25EE5C1}" dt="2023-05-08T12:40:25.557" v="776" actId="20577"/>
          <ac:spMkLst>
            <pc:docMk/>
            <pc:sldMk cId="0" sldId="257"/>
            <ac:spMk id="111" creationId="{00000000-0000-0000-0000-000000000000}"/>
          </ac:spMkLst>
        </pc:spChg>
        <pc:picChg chg="add del mod">
          <ac:chgData name="Yorick Kuijs" userId="2d302df9-b94b-46c1-9f03-dbd5f7a9c230" providerId="ADAL" clId="{BCAE52A4-FA23-4BD4-BA3E-2B0CD25EE5C1}" dt="2023-04-17T10:44:25.641" v="35" actId="478"/>
          <ac:picMkLst>
            <pc:docMk/>
            <pc:sldMk cId="0" sldId="257"/>
            <ac:picMk id="3" creationId="{ECA4468A-0568-3D18-6669-C7EEDD43F5B0}"/>
          </ac:picMkLst>
        </pc:picChg>
        <pc:picChg chg="mod">
          <ac:chgData name="Yorick Kuijs" userId="2d302df9-b94b-46c1-9f03-dbd5f7a9c230" providerId="ADAL" clId="{BCAE52A4-FA23-4BD4-BA3E-2B0CD25EE5C1}" dt="2023-05-08T13:55:02.641" v="1413" actId="14100"/>
          <ac:picMkLst>
            <pc:docMk/>
            <pc:sldMk cId="0" sldId="257"/>
            <ac:picMk id="112" creationId="{00000000-0000-0000-0000-000000000000}"/>
          </ac:picMkLst>
        </pc:picChg>
      </pc:sldChg>
      <pc:sldChg chg="modSp mod">
        <pc:chgData name="Yorick Kuijs" userId="2d302df9-b94b-46c1-9f03-dbd5f7a9c230" providerId="ADAL" clId="{BCAE52A4-FA23-4BD4-BA3E-2B0CD25EE5C1}" dt="2023-05-22T14:40:32.088" v="3639" actId="20577"/>
        <pc:sldMkLst>
          <pc:docMk/>
          <pc:sldMk cId="0" sldId="258"/>
        </pc:sldMkLst>
        <pc:spChg chg="mod">
          <ac:chgData name="Yorick Kuijs" userId="2d302df9-b94b-46c1-9f03-dbd5f7a9c230" providerId="ADAL" clId="{BCAE52A4-FA23-4BD4-BA3E-2B0CD25EE5C1}" dt="2023-04-17T10:47:59.241" v="313" actId="20577"/>
          <ac:spMkLst>
            <pc:docMk/>
            <pc:sldMk cId="0" sldId="258"/>
            <ac:spMk id="114" creationId="{00000000-0000-0000-0000-000000000000}"/>
          </ac:spMkLst>
        </pc:spChg>
        <pc:spChg chg="mod">
          <ac:chgData name="Yorick Kuijs" userId="2d302df9-b94b-46c1-9f03-dbd5f7a9c230" providerId="ADAL" clId="{BCAE52A4-FA23-4BD4-BA3E-2B0CD25EE5C1}" dt="2023-05-22T14:40:32.088" v="3639" actId="20577"/>
          <ac:spMkLst>
            <pc:docMk/>
            <pc:sldMk cId="0" sldId="258"/>
            <ac:spMk id="115" creationId="{00000000-0000-0000-0000-000000000000}"/>
          </ac:spMkLst>
        </pc:spChg>
      </pc:sldChg>
      <pc:sldChg chg="del">
        <pc:chgData name="Yorick Kuijs" userId="2d302df9-b94b-46c1-9f03-dbd5f7a9c230" providerId="ADAL" clId="{BCAE52A4-FA23-4BD4-BA3E-2B0CD25EE5C1}" dt="2023-05-25T10:24:05.714" v="3843" actId="18676"/>
        <pc:sldMkLst>
          <pc:docMk/>
          <pc:sldMk cId="0" sldId="259"/>
        </pc:sldMkLst>
      </pc:sldChg>
      <pc:sldChg chg="del">
        <pc:chgData name="Yorick Kuijs" userId="2d302df9-b94b-46c1-9f03-dbd5f7a9c230" providerId="ADAL" clId="{BCAE52A4-FA23-4BD4-BA3E-2B0CD25EE5C1}" dt="2023-05-25T10:24:05.714" v="3843" actId="18676"/>
        <pc:sldMkLst>
          <pc:docMk/>
          <pc:sldMk cId="0" sldId="260"/>
        </pc:sldMkLst>
      </pc:sldChg>
      <pc:sldChg chg="delSp modSp mod ord">
        <pc:chgData name="Yorick Kuijs" userId="2d302df9-b94b-46c1-9f03-dbd5f7a9c230" providerId="ADAL" clId="{BCAE52A4-FA23-4BD4-BA3E-2B0CD25EE5C1}" dt="2023-05-25T19:29:33.601" v="3844" actId="478"/>
        <pc:sldMkLst>
          <pc:docMk/>
          <pc:sldMk cId="0" sldId="261"/>
        </pc:sldMkLst>
        <pc:spChg chg="del mod">
          <ac:chgData name="Yorick Kuijs" userId="2d302df9-b94b-46c1-9f03-dbd5f7a9c230" providerId="ADAL" clId="{BCAE52A4-FA23-4BD4-BA3E-2B0CD25EE5C1}" dt="2023-05-25T19:29:33.601" v="3844" actId="478"/>
          <ac:spMkLst>
            <pc:docMk/>
            <pc:sldMk cId="0" sldId="261"/>
            <ac:spMk id="121" creationId="{00000000-0000-0000-0000-000000000000}"/>
          </ac:spMkLst>
        </pc:spChg>
        <pc:spChg chg="mod">
          <ac:chgData name="Yorick Kuijs" userId="2d302df9-b94b-46c1-9f03-dbd5f7a9c230" providerId="ADAL" clId="{BCAE52A4-FA23-4BD4-BA3E-2B0CD25EE5C1}" dt="2023-05-22T15:25:19.729" v="3773" actId="20577"/>
          <ac:spMkLst>
            <pc:docMk/>
            <pc:sldMk cId="0" sldId="261"/>
            <ac:spMk id="122" creationId="{00000000-0000-0000-0000-000000000000}"/>
          </ac:spMkLst>
        </pc:spChg>
      </pc:sldChg>
      <pc:sldChg chg="modSp add mod ord modTransition">
        <pc:chgData name="Yorick Kuijs" userId="2d302df9-b94b-46c1-9f03-dbd5f7a9c230" providerId="ADAL" clId="{BCAE52A4-FA23-4BD4-BA3E-2B0CD25EE5C1}" dt="2023-05-25T09:00:40.049" v="3776"/>
        <pc:sldMkLst>
          <pc:docMk/>
          <pc:sldMk cId="787171059" sldId="262"/>
        </pc:sldMkLst>
        <pc:spChg chg="mod">
          <ac:chgData name="Yorick Kuijs" userId="2d302df9-b94b-46c1-9f03-dbd5f7a9c230" providerId="ADAL" clId="{BCAE52A4-FA23-4BD4-BA3E-2B0CD25EE5C1}" dt="2023-04-17T10:46:45.299" v="261" actId="20577"/>
          <ac:spMkLst>
            <pc:docMk/>
            <pc:sldMk cId="787171059" sldId="262"/>
            <ac:spMk id="117" creationId="{00000000-0000-0000-0000-000000000000}"/>
          </ac:spMkLst>
        </pc:spChg>
      </pc:sldChg>
      <pc:sldChg chg="modSp add mod modTransition">
        <pc:chgData name="Yorick Kuijs" userId="2d302df9-b94b-46c1-9f03-dbd5f7a9c230" providerId="ADAL" clId="{BCAE52A4-FA23-4BD4-BA3E-2B0CD25EE5C1}" dt="2023-05-22T14:39:24.844" v="3608"/>
        <pc:sldMkLst>
          <pc:docMk/>
          <pc:sldMk cId="3458661116" sldId="263"/>
        </pc:sldMkLst>
        <pc:spChg chg="mod">
          <ac:chgData name="Yorick Kuijs" userId="2d302df9-b94b-46c1-9f03-dbd5f7a9c230" providerId="ADAL" clId="{BCAE52A4-FA23-4BD4-BA3E-2B0CD25EE5C1}" dt="2023-04-17T10:47:25.940" v="306" actId="20577"/>
          <ac:spMkLst>
            <pc:docMk/>
            <pc:sldMk cId="3458661116" sldId="263"/>
            <ac:spMk id="117" creationId="{00000000-0000-0000-0000-000000000000}"/>
          </ac:spMkLst>
        </pc:spChg>
      </pc:sldChg>
      <pc:sldChg chg="addSp delSp modSp add del mod ord">
        <pc:chgData name="Yorick Kuijs" userId="2d302df9-b94b-46c1-9f03-dbd5f7a9c230" providerId="ADAL" clId="{BCAE52A4-FA23-4BD4-BA3E-2B0CD25EE5C1}" dt="2023-05-08T13:25:25.019" v="777" actId="47"/>
        <pc:sldMkLst>
          <pc:docMk/>
          <pc:sldMk cId="3172402808" sldId="264"/>
        </pc:sldMkLst>
        <pc:spChg chg="add del mod">
          <ac:chgData name="Yorick Kuijs" userId="2d302df9-b94b-46c1-9f03-dbd5f7a9c230" providerId="ADAL" clId="{BCAE52A4-FA23-4BD4-BA3E-2B0CD25EE5C1}" dt="2023-05-07T18:16:51.771" v="629" actId="404"/>
          <ac:spMkLst>
            <pc:docMk/>
            <pc:sldMk cId="3172402808" sldId="264"/>
            <ac:spMk id="114" creationId="{00000000-0000-0000-0000-000000000000}"/>
          </ac:spMkLst>
        </pc:spChg>
        <pc:spChg chg="mod">
          <ac:chgData name="Yorick Kuijs" userId="2d302df9-b94b-46c1-9f03-dbd5f7a9c230" providerId="ADAL" clId="{BCAE52A4-FA23-4BD4-BA3E-2B0CD25EE5C1}" dt="2023-05-07T18:17:40.579" v="737" actId="20577"/>
          <ac:spMkLst>
            <pc:docMk/>
            <pc:sldMk cId="3172402808" sldId="264"/>
            <ac:spMk id="115" creationId="{00000000-0000-0000-0000-000000000000}"/>
          </ac:spMkLst>
        </pc:spChg>
      </pc:sldChg>
      <pc:sldChg chg="addSp delSp modSp add mod ord">
        <pc:chgData name="Yorick Kuijs" userId="2d302df9-b94b-46c1-9f03-dbd5f7a9c230" providerId="ADAL" clId="{BCAE52A4-FA23-4BD4-BA3E-2B0CD25EE5C1}" dt="2023-05-22T15:22:36.882" v="3709" actId="478"/>
        <pc:sldMkLst>
          <pc:docMk/>
          <pc:sldMk cId="804291492" sldId="265"/>
        </pc:sldMkLst>
        <pc:spChg chg="add del">
          <ac:chgData name="Yorick Kuijs" userId="2d302df9-b94b-46c1-9f03-dbd5f7a9c230" providerId="ADAL" clId="{BCAE52A4-FA23-4BD4-BA3E-2B0CD25EE5C1}" dt="2023-05-22T14:35:43.279" v="3572" actId="22"/>
          <ac:spMkLst>
            <pc:docMk/>
            <pc:sldMk cId="804291492" sldId="265"/>
            <ac:spMk id="4" creationId="{6FE61AED-220C-99FC-BC1D-861E627027BB}"/>
          </ac:spMkLst>
        </pc:spChg>
        <pc:spChg chg="add del mod">
          <ac:chgData name="Yorick Kuijs" userId="2d302df9-b94b-46c1-9f03-dbd5f7a9c230" providerId="ADAL" clId="{BCAE52A4-FA23-4BD4-BA3E-2B0CD25EE5C1}" dt="2023-05-22T15:22:36.882" v="3709" actId="478"/>
          <ac:spMkLst>
            <pc:docMk/>
            <pc:sldMk cId="804291492" sldId="265"/>
            <ac:spMk id="6" creationId="{15AF32B2-173C-9D04-6D2D-7B88A5C1743D}"/>
          </ac:spMkLst>
        </pc:spChg>
        <pc:spChg chg="mod">
          <ac:chgData name="Yorick Kuijs" userId="2d302df9-b94b-46c1-9f03-dbd5f7a9c230" providerId="ADAL" clId="{BCAE52A4-FA23-4BD4-BA3E-2B0CD25EE5C1}" dt="2023-05-11T09:56:58.224" v="2509" actId="20577"/>
          <ac:spMkLst>
            <pc:docMk/>
            <pc:sldMk cId="804291492" sldId="265"/>
            <ac:spMk id="114" creationId="{00000000-0000-0000-0000-000000000000}"/>
          </ac:spMkLst>
        </pc:spChg>
        <pc:spChg chg="del mod">
          <ac:chgData name="Yorick Kuijs" userId="2d302df9-b94b-46c1-9f03-dbd5f7a9c230" providerId="ADAL" clId="{BCAE52A4-FA23-4BD4-BA3E-2B0CD25EE5C1}" dt="2023-05-11T09:59:20.013" v="2574" actId="478"/>
          <ac:spMkLst>
            <pc:docMk/>
            <pc:sldMk cId="804291492" sldId="265"/>
            <ac:spMk id="115" creationId="{00000000-0000-0000-0000-000000000000}"/>
          </ac:spMkLst>
        </pc:spChg>
        <pc:picChg chg="add mod">
          <ac:chgData name="Yorick Kuijs" userId="2d302df9-b94b-46c1-9f03-dbd5f7a9c230" providerId="ADAL" clId="{BCAE52A4-FA23-4BD4-BA3E-2B0CD25EE5C1}" dt="2023-05-11T10:01:32.380" v="2581" actId="1076"/>
          <ac:picMkLst>
            <pc:docMk/>
            <pc:sldMk cId="804291492" sldId="265"/>
            <ac:picMk id="3" creationId="{272AB2A8-F7CD-1688-F5CB-291D354E4D1B}"/>
          </ac:picMkLst>
        </pc:picChg>
        <pc:picChg chg="add del mod">
          <ac:chgData name="Yorick Kuijs" userId="2d302df9-b94b-46c1-9f03-dbd5f7a9c230" providerId="ADAL" clId="{BCAE52A4-FA23-4BD4-BA3E-2B0CD25EE5C1}" dt="2023-05-11T10:01:24.984" v="2578" actId="478"/>
          <ac:picMkLst>
            <pc:docMk/>
            <pc:sldMk cId="804291492" sldId="265"/>
            <ac:picMk id="1026" creationId="{ABAB47F2-8F45-B6C9-07BA-1BA1599D9718}"/>
          </ac:picMkLst>
        </pc:picChg>
      </pc:sldChg>
      <pc:sldChg chg="add del">
        <pc:chgData name="Yorick Kuijs" userId="2d302df9-b94b-46c1-9f03-dbd5f7a9c230" providerId="ADAL" clId="{BCAE52A4-FA23-4BD4-BA3E-2B0CD25EE5C1}" dt="2023-04-17T10:49:14.925" v="414"/>
        <pc:sldMkLst>
          <pc:docMk/>
          <pc:sldMk cId="1537476577" sldId="265"/>
        </pc:sldMkLst>
      </pc:sldChg>
      <pc:sldChg chg="modSp add mod ord">
        <pc:chgData name="Yorick Kuijs" userId="2d302df9-b94b-46c1-9f03-dbd5f7a9c230" providerId="ADAL" clId="{BCAE52A4-FA23-4BD4-BA3E-2B0CD25EE5C1}" dt="2023-05-22T15:21:59.692" v="3708" actId="20577"/>
        <pc:sldMkLst>
          <pc:docMk/>
          <pc:sldMk cId="2709956503" sldId="266"/>
        </pc:sldMkLst>
        <pc:spChg chg="mod">
          <ac:chgData name="Yorick Kuijs" userId="2d302df9-b94b-46c1-9f03-dbd5f7a9c230" providerId="ADAL" clId="{BCAE52A4-FA23-4BD4-BA3E-2B0CD25EE5C1}" dt="2023-05-11T09:28:35.661" v="2170" actId="20577"/>
          <ac:spMkLst>
            <pc:docMk/>
            <pc:sldMk cId="2709956503" sldId="266"/>
            <ac:spMk id="114" creationId="{00000000-0000-0000-0000-000000000000}"/>
          </ac:spMkLst>
        </pc:spChg>
        <pc:spChg chg="mod">
          <ac:chgData name="Yorick Kuijs" userId="2d302df9-b94b-46c1-9f03-dbd5f7a9c230" providerId="ADAL" clId="{BCAE52A4-FA23-4BD4-BA3E-2B0CD25EE5C1}" dt="2023-05-22T15:21:59.692" v="3708" actId="20577"/>
          <ac:spMkLst>
            <pc:docMk/>
            <pc:sldMk cId="2709956503" sldId="266"/>
            <ac:spMk id="115" creationId="{00000000-0000-0000-0000-000000000000}"/>
          </ac:spMkLst>
        </pc:spChg>
      </pc:sldChg>
      <pc:sldChg chg="modSp add mod modTransition addAnim delAnim modAnim">
        <pc:chgData name="Yorick Kuijs" userId="2d302df9-b94b-46c1-9f03-dbd5f7a9c230" providerId="ADAL" clId="{BCAE52A4-FA23-4BD4-BA3E-2B0CD25EE5C1}" dt="2023-05-22T14:52:47.739" v="3697" actId="20577"/>
        <pc:sldMkLst>
          <pc:docMk/>
          <pc:sldMk cId="1740949100" sldId="267"/>
        </pc:sldMkLst>
        <pc:spChg chg="mod">
          <ac:chgData name="Yorick Kuijs" userId="2d302df9-b94b-46c1-9f03-dbd5f7a9c230" providerId="ADAL" clId="{BCAE52A4-FA23-4BD4-BA3E-2B0CD25EE5C1}" dt="2023-05-08T13:56:55.367" v="1539" actId="14100"/>
          <ac:spMkLst>
            <pc:docMk/>
            <pc:sldMk cId="1740949100" sldId="267"/>
            <ac:spMk id="114" creationId="{00000000-0000-0000-0000-000000000000}"/>
          </ac:spMkLst>
        </pc:spChg>
        <pc:spChg chg="mod">
          <ac:chgData name="Yorick Kuijs" userId="2d302df9-b94b-46c1-9f03-dbd5f7a9c230" providerId="ADAL" clId="{BCAE52A4-FA23-4BD4-BA3E-2B0CD25EE5C1}" dt="2023-05-22T14:52:47.739" v="3697" actId="20577"/>
          <ac:spMkLst>
            <pc:docMk/>
            <pc:sldMk cId="1740949100" sldId="267"/>
            <ac:spMk id="115" creationId="{00000000-0000-0000-0000-000000000000}"/>
          </ac:spMkLst>
        </pc:spChg>
      </pc:sldChg>
      <pc:sldChg chg="add del">
        <pc:chgData name="Yorick Kuijs" userId="2d302df9-b94b-46c1-9f03-dbd5f7a9c230" providerId="ADAL" clId="{BCAE52A4-FA23-4BD4-BA3E-2B0CD25EE5C1}" dt="2023-05-11T09:28:59.732" v="2227" actId="47"/>
        <pc:sldMkLst>
          <pc:docMk/>
          <pc:sldMk cId="1556619753" sldId="268"/>
        </pc:sldMkLst>
      </pc:sldChg>
      <pc:sldChg chg="addSp delSp modSp add mod ord addAnim delAnim modAnim">
        <pc:chgData name="Yorick Kuijs" userId="2d302df9-b94b-46c1-9f03-dbd5f7a9c230" providerId="ADAL" clId="{BCAE52A4-FA23-4BD4-BA3E-2B0CD25EE5C1}" dt="2023-05-11T09:47:50.451" v="2451" actId="20577"/>
        <pc:sldMkLst>
          <pc:docMk/>
          <pc:sldMk cId="749059352" sldId="269"/>
        </pc:sldMkLst>
        <pc:spChg chg="add del">
          <ac:chgData name="Yorick Kuijs" userId="2d302df9-b94b-46c1-9f03-dbd5f7a9c230" providerId="ADAL" clId="{BCAE52A4-FA23-4BD4-BA3E-2B0CD25EE5C1}" dt="2023-05-11T09:07:31.172" v="1978" actId="22"/>
          <ac:spMkLst>
            <pc:docMk/>
            <pc:sldMk cId="749059352" sldId="269"/>
            <ac:spMk id="3" creationId="{E4B01187-85CA-4526-C3FE-536F93B93D71}"/>
          </ac:spMkLst>
        </pc:spChg>
        <pc:spChg chg="mod">
          <ac:chgData name="Yorick Kuijs" userId="2d302df9-b94b-46c1-9f03-dbd5f7a9c230" providerId="ADAL" clId="{BCAE52A4-FA23-4BD4-BA3E-2B0CD25EE5C1}" dt="2023-05-11T09:47:50.451" v="2451" actId="20577"/>
          <ac:spMkLst>
            <pc:docMk/>
            <pc:sldMk cId="749059352" sldId="269"/>
            <ac:spMk id="114" creationId="{00000000-0000-0000-0000-000000000000}"/>
          </ac:spMkLst>
        </pc:spChg>
        <pc:spChg chg="mod">
          <ac:chgData name="Yorick Kuijs" userId="2d302df9-b94b-46c1-9f03-dbd5f7a9c230" providerId="ADAL" clId="{BCAE52A4-FA23-4BD4-BA3E-2B0CD25EE5C1}" dt="2023-05-11T09:28:24.121" v="2156" actId="20577"/>
          <ac:spMkLst>
            <pc:docMk/>
            <pc:sldMk cId="749059352" sldId="269"/>
            <ac:spMk id="115" creationId="{00000000-0000-0000-0000-000000000000}"/>
          </ac:spMkLst>
        </pc:spChg>
        <pc:picChg chg="add del mod">
          <ac:chgData name="Yorick Kuijs" userId="2d302df9-b94b-46c1-9f03-dbd5f7a9c230" providerId="ADAL" clId="{BCAE52A4-FA23-4BD4-BA3E-2B0CD25EE5C1}" dt="2023-05-11T09:13:39.055" v="2066" actId="478"/>
          <ac:picMkLst>
            <pc:docMk/>
            <pc:sldMk cId="749059352" sldId="269"/>
            <ac:picMk id="4" creationId="{647E2DB8-08A0-E98E-F383-ACDFE578B009}"/>
          </ac:picMkLst>
        </pc:picChg>
        <pc:picChg chg="add del mod">
          <ac:chgData name="Yorick Kuijs" userId="2d302df9-b94b-46c1-9f03-dbd5f7a9c230" providerId="ADAL" clId="{BCAE52A4-FA23-4BD4-BA3E-2B0CD25EE5C1}" dt="2023-05-11T09:13:37.022" v="2065" actId="478"/>
          <ac:picMkLst>
            <pc:docMk/>
            <pc:sldMk cId="749059352" sldId="269"/>
            <ac:picMk id="5" creationId="{B7411BD8-67DB-B314-538E-5EDC87E5FB7B}"/>
          </ac:picMkLst>
        </pc:picChg>
        <pc:picChg chg="add del mod">
          <ac:chgData name="Yorick Kuijs" userId="2d302df9-b94b-46c1-9f03-dbd5f7a9c230" providerId="ADAL" clId="{BCAE52A4-FA23-4BD4-BA3E-2B0CD25EE5C1}" dt="2023-05-11T09:13:40.102" v="2067" actId="478"/>
          <ac:picMkLst>
            <pc:docMk/>
            <pc:sldMk cId="749059352" sldId="269"/>
            <ac:picMk id="6" creationId="{C392E2A3-2757-8169-FC93-31FD9282D75C}"/>
          </ac:picMkLst>
        </pc:picChg>
      </pc:sldChg>
      <pc:sldChg chg="modSp add mod addAnim delAnim modAnim">
        <pc:chgData name="Yorick Kuijs" userId="2d302df9-b94b-46c1-9f03-dbd5f7a9c230" providerId="ADAL" clId="{BCAE52A4-FA23-4BD4-BA3E-2B0CD25EE5C1}" dt="2023-05-22T14:43:18.810" v="3654"/>
        <pc:sldMkLst>
          <pc:docMk/>
          <pc:sldMk cId="483042439" sldId="270"/>
        </pc:sldMkLst>
        <pc:spChg chg="mod">
          <ac:chgData name="Yorick Kuijs" userId="2d302df9-b94b-46c1-9f03-dbd5f7a9c230" providerId="ADAL" clId="{BCAE52A4-FA23-4BD4-BA3E-2B0CD25EE5C1}" dt="2023-05-11T10:15:57.156" v="2758" actId="20577"/>
          <ac:spMkLst>
            <pc:docMk/>
            <pc:sldMk cId="483042439" sldId="270"/>
            <ac:spMk id="114" creationId="{00000000-0000-0000-0000-000000000000}"/>
          </ac:spMkLst>
        </pc:spChg>
        <pc:spChg chg="mod">
          <ac:chgData name="Yorick Kuijs" userId="2d302df9-b94b-46c1-9f03-dbd5f7a9c230" providerId="ADAL" clId="{BCAE52A4-FA23-4BD4-BA3E-2B0CD25EE5C1}" dt="2023-05-08T13:47:15.303" v="1241" actId="20577"/>
          <ac:spMkLst>
            <pc:docMk/>
            <pc:sldMk cId="483042439" sldId="270"/>
            <ac:spMk id="115" creationId="{00000000-0000-0000-0000-000000000000}"/>
          </ac:spMkLst>
        </pc:spChg>
      </pc:sldChg>
      <pc:sldChg chg="modSp add mod">
        <pc:chgData name="Yorick Kuijs" userId="2d302df9-b94b-46c1-9f03-dbd5f7a9c230" providerId="ADAL" clId="{BCAE52A4-FA23-4BD4-BA3E-2B0CD25EE5C1}" dt="2023-05-11T10:15:45.660" v="2743" actId="20577"/>
        <pc:sldMkLst>
          <pc:docMk/>
          <pc:sldMk cId="3101096312" sldId="271"/>
        </pc:sldMkLst>
        <pc:spChg chg="mod">
          <ac:chgData name="Yorick Kuijs" userId="2d302df9-b94b-46c1-9f03-dbd5f7a9c230" providerId="ADAL" clId="{BCAE52A4-FA23-4BD4-BA3E-2B0CD25EE5C1}" dt="2023-05-11T10:15:45.660" v="2743" actId="20577"/>
          <ac:spMkLst>
            <pc:docMk/>
            <pc:sldMk cId="3101096312" sldId="271"/>
            <ac:spMk id="114" creationId="{00000000-0000-0000-0000-000000000000}"/>
          </ac:spMkLst>
        </pc:spChg>
        <pc:spChg chg="mod">
          <ac:chgData name="Yorick Kuijs" userId="2d302df9-b94b-46c1-9f03-dbd5f7a9c230" providerId="ADAL" clId="{BCAE52A4-FA23-4BD4-BA3E-2B0CD25EE5C1}" dt="2023-05-08T13:46:41.604" v="1179" actId="20577"/>
          <ac:spMkLst>
            <pc:docMk/>
            <pc:sldMk cId="3101096312" sldId="271"/>
            <ac:spMk id="115" creationId="{00000000-0000-0000-0000-000000000000}"/>
          </ac:spMkLst>
        </pc:spChg>
      </pc:sldChg>
      <pc:sldChg chg="addSp delSp modSp add mod">
        <pc:chgData name="Yorick Kuijs" userId="2d302df9-b94b-46c1-9f03-dbd5f7a9c230" providerId="ADAL" clId="{BCAE52A4-FA23-4BD4-BA3E-2B0CD25EE5C1}" dt="2023-05-08T13:53:33.057" v="1347" actId="20577"/>
        <pc:sldMkLst>
          <pc:docMk/>
          <pc:sldMk cId="1390659700" sldId="272"/>
        </pc:sldMkLst>
        <pc:spChg chg="add mod">
          <ac:chgData name="Yorick Kuijs" userId="2d302df9-b94b-46c1-9f03-dbd5f7a9c230" providerId="ADAL" clId="{BCAE52A4-FA23-4BD4-BA3E-2B0CD25EE5C1}" dt="2023-05-08T13:51:07.833" v="1305" actId="6549"/>
          <ac:spMkLst>
            <pc:docMk/>
            <pc:sldMk cId="1390659700" sldId="272"/>
            <ac:spMk id="2" creationId="{759097B3-3433-4BA9-F80C-B1A28D248FFC}"/>
          </ac:spMkLst>
        </pc:spChg>
        <pc:spChg chg="add del mod">
          <ac:chgData name="Yorick Kuijs" userId="2d302df9-b94b-46c1-9f03-dbd5f7a9c230" providerId="ADAL" clId="{BCAE52A4-FA23-4BD4-BA3E-2B0CD25EE5C1}" dt="2023-05-08T13:50:47.059" v="1300" actId="478"/>
          <ac:spMkLst>
            <pc:docMk/>
            <pc:sldMk cId="1390659700" sldId="272"/>
            <ac:spMk id="5" creationId="{F9075C6A-5ED3-E837-67D2-9D5DE202ABDC}"/>
          </ac:spMkLst>
        </pc:spChg>
        <pc:spChg chg="mod">
          <ac:chgData name="Yorick Kuijs" userId="2d302df9-b94b-46c1-9f03-dbd5f7a9c230" providerId="ADAL" clId="{BCAE52A4-FA23-4BD4-BA3E-2B0CD25EE5C1}" dt="2023-05-08T13:53:33.057" v="1347" actId="20577"/>
          <ac:spMkLst>
            <pc:docMk/>
            <pc:sldMk cId="1390659700" sldId="272"/>
            <ac:spMk id="114" creationId="{00000000-0000-0000-0000-000000000000}"/>
          </ac:spMkLst>
        </pc:spChg>
        <pc:spChg chg="del">
          <ac:chgData name="Yorick Kuijs" userId="2d302df9-b94b-46c1-9f03-dbd5f7a9c230" providerId="ADAL" clId="{BCAE52A4-FA23-4BD4-BA3E-2B0CD25EE5C1}" dt="2023-05-08T13:50:41.451" v="1299" actId="478"/>
          <ac:spMkLst>
            <pc:docMk/>
            <pc:sldMk cId="1390659700" sldId="272"/>
            <ac:spMk id="115" creationId="{00000000-0000-0000-0000-000000000000}"/>
          </ac:spMkLst>
        </pc:spChg>
        <pc:picChg chg="add mod">
          <ac:chgData name="Yorick Kuijs" userId="2d302df9-b94b-46c1-9f03-dbd5f7a9c230" providerId="ADAL" clId="{BCAE52A4-FA23-4BD4-BA3E-2B0CD25EE5C1}" dt="2023-05-08T13:50:01.279" v="1271" actId="1076"/>
          <ac:picMkLst>
            <pc:docMk/>
            <pc:sldMk cId="1390659700" sldId="272"/>
            <ac:picMk id="3" creationId="{7B33AB99-6735-A3A2-7F27-068DF8E5367C}"/>
          </ac:picMkLst>
        </pc:picChg>
        <pc:cxnChg chg="add">
          <ac:chgData name="Yorick Kuijs" userId="2d302df9-b94b-46c1-9f03-dbd5f7a9c230" providerId="ADAL" clId="{BCAE52A4-FA23-4BD4-BA3E-2B0CD25EE5C1}" dt="2023-05-08T13:51:33.317" v="1306" actId="11529"/>
          <ac:cxnSpMkLst>
            <pc:docMk/>
            <pc:sldMk cId="1390659700" sldId="272"/>
            <ac:cxnSpMk id="7" creationId="{799AF997-17BD-725B-6836-DE4CA3E89E4C}"/>
          </ac:cxnSpMkLst>
        </pc:cxnChg>
        <pc:cxnChg chg="add mod">
          <ac:chgData name="Yorick Kuijs" userId="2d302df9-b94b-46c1-9f03-dbd5f7a9c230" providerId="ADAL" clId="{BCAE52A4-FA23-4BD4-BA3E-2B0CD25EE5C1}" dt="2023-05-08T13:52:11.436" v="1311" actId="1076"/>
          <ac:cxnSpMkLst>
            <pc:docMk/>
            <pc:sldMk cId="1390659700" sldId="272"/>
            <ac:cxnSpMk id="9" creationId="{FF28697C-B91B-73EE-9DDC-B04F9B2A1EBD}"/>
          </ac:cxnSpMkLst>
        </pc:cxnChg>
        <pc:cxnChg chg="add mod">
          <ac:chgData name="Yorick Kuijs" userId="2d302df9-b94b-46c1-9f03-dbd5f7a9c230" providerId="ADAL" clId="{BCAE52A4-FA23-4BD4-BA3E-2B0CD25EE5C1}" dt="2023-05-08T13:52:28.916" v="1315" actId="1076"/>
          <ac:cxnSpMkLst>
            <pc:docMk/>
            <pc:sldMk cId="1390659700" sldId="272"/>
            <ac:cxnSpMk id="11" creationId="{196A36CE-5366-A633-C09F-57752E084B5C}"/>
          </ac:cxnSpMkLst>
        </pc:cxnChg>
        <pc:cxnChg chg="add mod">
          <ac:chgData name="Yorick Kuijs" userId="2d302df9-b94b-46c1-9f03-dbd5f7a9c230" providerId="ADAL" clId="{BCAE52A4-FA23-4BD4-BA3E-2B0CD25EE5C1}" dt="2023-05-08T13:52:04.479" v="1310" actId="1076"/>
          <ac:cxnSpMkLst>
            <pc:docMk/>
            <pc:sldMk cId="1390659700" sldId="272"/>
            <ac:cxnSpMk id="12" creationId="{A60411A5-2991-1674-B57A-AB10F1037C94}"/>
          </ac:cxnSpMkLst>
        </pc:cxnChg>
        <pc:cxnChg chg="add mod">
          <ac:chgData name="Yorick Kuijs" userId="2d302df9-b94b-46c1-9f03-dbd5f7a9c230" providerId="ADAL" clId="{BCAE52A4-FA23-4BD4-BA3E-2B0CD25EE5C1}" dt="2023-05-08T13:52:24.822" v="1314" actId="1076"/>
          <ac:cxnSpMkLst>
            <pc:docMk/>
            <pc:sldMk cId="1390659700" sldId="272"/>
            <ac:cxnSpMk id="13" creationId="{D659EAA9-3901-E68D-81BD-1CB2530CB92D}"/>
          </ac:cxnSpMkLst>
        </pc:cxnChg>
        <pc:cxnChg chg="add mod">
          <ac:chgData name="Yorick Kuijs" userId="2d302df9-b94b-46c1-9f03-dbd5f7a9c230" providerId="ADAL" clId="{BCAE52A4-FA23-4BD4-BA3E-2B0CD25EE5C1}" dt="2023-05-08T13:52:46.743" v="1318" actId="14100"/>
          <ac:cxnSpMkLst>
            <pc:docMk/>
            <pc:sldMk cId="1390659700" sldId="272"/>
            <ac:cxnSpMk id="14" creationId="{FB5A9BF5-B144-CC92-F029-4F3514316865}"/>
          </ac:cxnSpMkLst>
        </pc:cxnChg>
        <pc:cxnChg chg="add mod">
          <ac:chgData name="Yorick Kuijs" userId="2d302df9-b94b-46c1-9f03-dbd5f7a9c230" providerId="ADAL" clId="{BCAE52A4-FA23-4BD4-BA3E-2B0CD25EE5C1}" dt="2023-05-08T13:53:18.654" v="1326" actId="14100"/>
          <ac:cxnSpMkLst>
            <pc:docMk/>
            <pc:sldMk cId="1390659700" sldId="272"/>
            <ac:cxnSpMk id="16" creationId="{1A9163F0-9739-A8EB-418E-F9D3B8271BB3}"/>
          </ac:cxnSpMkLst>
        </pc:cxnChg>
        <pc:cxnChg chg="add mod">
          <ac:chgData name="Yorick Kuijs" userId="2d302df9-b94b-46c1-9f03-dbd5f7a9c230" providerId="ADAL" clId="{BCAE52A4-FA23-4BD4-BA3E-2B0CD25EE5C1}" dt="2023-05-08T13:53:14.842" v="1325" actId="14100"/>
          <ac:cxnSpMkLst>
            <pc:docMk/>
            <pc:sldMk cId="1390659700" sldId="272"/>
            <ac:cxnSpMk id="18" creationId="{111C9540-0BA3-D3CA-8C55-FCD8FD3DE7E8}"/>
          </ac:cxnSpMkLst>
        </pc:cxnChg>
      </pc:sldChg>
      <pc:sldChg chg="modSp add mod">
        <pc:chgData name="Yorick Kuijs" userId="2d302df9-b94b-46c1-9f03-dbd5f7a9c230" providerId="ADAL" clId="{BCAE52A4-FA23-4BD4-BA3E-2B0CD25EE5C1}" dt="2023-05-11T09:47:39.978" v="2444" actId="20577"/>
        <pc:sldMkLst>
          <pc:docMk/>
          <pc:sldMk cId="2940233855" sldId="273"/>
        </pc:sldMkLst>
        <pc:spChg chg="mod">
          <ac:chgData name="Yorick Kuijs" userId="2d302df9-b94b-46c1-9f03-dbd5f7a9c230" providerId="ADAL" clId="{BCAE52A4-FA23-4BD4-BA3E-2B0CD25EE5C1}" dt="2023-05-11T09:47:39.978" v="2444" actId="20577"/>
          <ac:spMkLst>
            <pc:docMk/>
            <pc:sldMk cId="2940233855" sldId="273"/>
            <ac:spMk id="117" creationId="{00000000-0000-0000-0000-000000000000}"/>
          </ac:spMkLst>
        </pc:spChg>
      </pc:sldChg>
      <pc:sldChg chg="modSp add mod">
        <pc:chgData name="Yorick Kuijs" userId="2d302df9-b94b-46c1-9f03-dbd5f7a9c230" providerId="ADAL" clId="{BCAE52A4-FA23-4BD4-BA3E-2B0CD25EE5C1}" dt="2023-05-11T10:11:12.654" v="2709" actId="20577"/>
        <pc:sldMkLst>
          <pc:docMk/>
          <pc:sldMk cId="3824504901" sldId="274"/>
        </pc:sldMkLst>
        <pc:spChg chg="mod">
          <ac:chgData name="Yorick Kuijs" userId="2d302df9-b94b-46c1-9f03-dbd5f7a9c230" providerId="ADAL" clId="{BCAE52A4-FA23-4BD4-BA3E-2B0CD25EE5C1}" dt="2023-05-11T10:11:12.654" v="2709" actId="20577"/>
          <ac:spMkLst>
            <pc:docMk/>
            <pc:sldMk cId="3824504901" sldId="274"/>
            <ac:spMk id="117" creationId="{00000000-0000-0000-0000-000000000000}"/>
          </ac:spMkLst>
        </pc:spChg>
      </pc:sldChg>
      <pc:sldChg chg="add del">
        <pc:chgData name="Yorick Kuijs" userId="2d302df9-b94b-46c1-9f03-dbd5f7a9c230" providerId="ADAL" clId="{BCAE52A4-FA23-4BD4-BA3E-2B0CD25EE5C1}" dt="2023-05-25T10:24:05.714" v="3843" actId="18676"/>
        <pc:sldMkLst>
          <pc:docMk/>
          <pc:sldMk cId="1050938241" sldId="275"/>
        </pc:sldMkLst>
      </pc:sldChg>
      <pc:sldChg chg="addSp delSp modSp add del mod modAnim modNotesTx">
        <pc:chgData name="Yorick Kuijs" userId="2d302df9-b94b-46c1-9f03-dbd5f7a9c230" providerId="ADAL" clId="{BCAE52A4-FA23-4BD4-BA3E-2B0CD25EE5C1}" dt="2023-05-11T09:27:01.636" v="2102" actId="47"/>
        <pc:sldMkLst>
          <pc:docMk/>
          <pc:sldMk cId="2040237961" sldId="275"/>
        </pc:sldMkLst>
        <pc:spChg chg="add del mod">
          <ac:chgData name="Yorick Kuijs" userId="2d302df9-b94b-46c1-9f03-dbd5f7a9c230" providerId="ADAL" clId="{BCAE52A4-FA23-4BD4-BA3E-2B0CD25EE5C1}" dt="2023-05-08T13:59:40.708" v="1706" actId="478"/>
          <ac:spMkLst>
            <pc:docMk/>
            <pc:sldMk cId="2040237961" sldId="275"/>
            <ac:spMk id="3" creationId="{80D593B8-6537-8481-2C19-66CABC7787D7}"/>
          </ac:spMkLst>
        </pc:spChg>
        <pc:spChg chg="mod">
          <ac:chgData name="Yorick Kuijs" userId="2d302df9-b94b-46c1-9f03-dbd5f7a9c230" providerId="ADAL" clId="{BCAE52A4-FA23-4BD4-BA3E-2B0CD25EE5C1}" dt="2023-05-08T13:58:58.242" v="1622" actId="20577"/>
          <ac:spMkLst>
            <pc:docMk/>
            <pc:sldMk cId="2040237961" sldId="275"/>
            <ac:spMk id="114" creationId="{00000000-0000-0000-0000-000000000000}"/>
          </ac:spMkLst>
        </pc:spChg>
        <pc:spChg chg="del mod">
          <ac:chgData name="Yorick Kuijs" userId="2d302df9-b94b-46c1-9f03-dbd5f7a9c230" providerId="ADAL" clId="{BCAE52A4-FA23-4BD4-BA3E-2B0CD25EE5C1}" dt="2023-05-08T13:59:38.466" v="1705" actId="478"/>
          <ac:spMkLst>
            <pc:docMk/>
            <pc:sldMk cId="2040237961" sldId="275"/>
            <ac:spMk id="115" creationId="{00000000-0000-0000-0000-000000000000}"/>
          </ac:spMkLst>
        </pc:spChg>
        <pc:picChg chg="add mod">
          <ac:chgData name="Yorick Kuijs" userId="2d302df9-b94b-46c1-9f03-dbd5f7a9c230" providerId="ADAL" clId="{BCAE52A4-FA23-4BD4-BA3E-2B0CD25EE5C1}" dt="2023-05-08T13:59:56.088" v="1710" actId="1076"/>
          <ac:picMkLst>
            <pc:docMk/>
            <pc:sldMk cId="2040237961" sldId="275"/>
            <ac:picMk id="4" creationId="{74F22D46-00B1-4778-C661-B7140AE57C26}"/>
          </ac:picMkLst>
        </pc:picChg>
        <pc:picChg chg="add mod">
          <ac:chgData name="Yorick Kuijs" userId="2d302df9-b94b-46c1-9f03-dbd5f7a9c230" providerId="ADAL" clId="{BCAE52A4-FA23-4BD4-BA3E-2B0CD25EE5C1}" dt="2023-05-08T14:00:00.819" v="1712" actId="1076"/>
          <ac:picMkLst>
            <pc:docMk/>
            <pc:sldMk cId="2040237961" sldId="275"/>
            <ac:picMk id="5" creationId="{099DEBA4-6C68-861F-76E3-61ED59532C88}"/>
          </ac:picMkLst>
        </pc:picChg>
        <pc:picChg chg="add mod">
          <ac:chgData name="Yorick Kuijs" userId="2d302df9-b94b-46c1-9f03-dbd5f7a9c230" providerId="ADAL" clId="{BCAE52A4-FA23-4BD4-BA3E-2B0CD25EE5C1}" dt="2023-05-08T14:00:03.581" v="1713" actId="1076"/>
          <ac:picMkLst>
            <pc:docMk/>
            <pc:sldMk cId="2040237961" sldId="275"/>
            <ac:picMk id="6" creationId="{49010265-0EFB-6C1F-756C-2399799AA1CC}"/>
          </ac:picMkLst>
        </pc:picChg>
      </pc:sldChg>
      <pc:sldChg chg="addSp delSp modSp add del mod delAnim modAnim">
        <pc:chgData name="Yorick Kuijs" userId="2d302df9-b94b-46c1-9f03-dbd5f7a9c230" providerId="ADAL" clId="{BCAE52A4-FA23-4BD4-BA3E-2B0CD25EE5C1}" dt="2023-05-11T10:16:52.308" v="2759" actId="47"/>
        <pc:sldMkLst>
          <pc:docMk/>
          <pc:sldMk cId="2146025267" sldId="276"/>
        </pc:sldMkLst>
        <pc:spChg chg="add del mod">
          <ac:chgData name="Yorick Kuijs" userId="2d302df9-b94b-46c1-9f03-dbd5f7a9c230" providerId="ADAL" clId="{BCAE52A4-FA23-4BD4-BA3E-2B0CD25EE5C1}" dt="2023-05-11T09:48:43.978" v="2467" actId="478"/>
          <ac:spMkLst>
            <pc:docMk/>
            <pc:sldMk cId="2146025267" sldId="276"/>
            <ac:spMk id="3" creationId="{7B5B7939-77B5-E77E-64B3-F0463E2FE420}"/>
          </ac:spMkLst>
        </pc:spChg>
        <pc:spChg chg="add del mod">
          <ac:chgData name="Yorick Kuijs" userId="2d302df9-b94b-46c1-9f03-dbd5f7a9c230" providerId="ADAL" clId="{BCAE52A4-FA23-4BD4-BA3E-2B0CD25EE5C1}" dt="2023-05-11T09:48:55.872" v="2471"/>
          <ac:spMkLst>
            <pc:docMk/>
            <pc:sldMk cId="2146025267" sldId="276"/>
            <ac:spMk id="4" creationId="{2400E69D-0375-4BC5-B12C-A75E55320BA7}"/>
          </ac:spMkLst>
        </pc:spChg>
        <pc:spChg chg="add del mod">
          <ac:chgData name="Yorick Kuijs" userId="2d302df9-b94b-46c1-9f03-dbd5f7a9c230" providerId="ADAL" clId="{BCAE52A4-FA23-4BD4-BA3E-2B0CD25EE5C1}" dt="2023-05-11T09:48:55.872" v="2471"/>
          <ac:spMkLst>
            <pc:docMk/>
            <pc:sldMk cId="2146025267" sldId="276"/>
            <ac:spMk id="5" creationId="{7B2DFC51-39F5-09C5-2113-C758A3BC5EAA}"/>
          </ac:spMkLst>
        </pc:spChg>
        <pc:spChg chg="add del mod">
          <ac:chgData name="Yorick Kuijs" userId="2d302df9-b94b-46c1-9f03-dbd5f7a9c230" providerId="ADAL" clId="{BCAE52A4-FA23-4BD4-BA3E-2B0CD25EE5C1}" dt="2023-05-11T09:48:55.872" v="2471"/>
          <ac:spMkLst>
            <pc:docMk/>
            <pc:sldMk cId="2146025267" sldId="276"/>
            <ac:spMk id="6" creationId="{76D7302C-17A9-A3A6-C708-34035CA674CD}"/>
          </ac:spMkLst>
        </pc:spChg>
        <pc:spChg chg="add del mod">
          <ac:chgData name="Yorick Kuijs" userId="2d302df9-b94b-46c1-9f03-dbd5f7a9c230" providerId="ADAL" clId="{BCAE52A4-FA23-4BD4-BA3E-2B0CD25EE5C1}" dt="2023-05-11T09:48:55.872" v="2471"/>
          <ac:spMkLst>
            <pc:docMk/>
            <pc:sldMk cId="2146025267" sldId="276"/>
            <ac:spMk id="7" creationId="{FE306691-502E-A0CF-BD93-20E6D89B487C}"/>
          </ac:spMkLst>
        </pc:spChg>
        <pc:spChg chg="add del mod">
          <ac:chgData name="Yorick Kuijs" userId="2d302df9-b94b-46c1-9f03-dbd5f7a9c230" providerId="ADAL" clId="{BCAE52A4-FA23-4BD4-BA3E-2B0CD25EE5C1}" dt="2023-05-11T09:48:55.872" v="2471"/>
          <ac:spMkLst>
            <pc:docMk/>
            <pc:sldMk cId="2146025267" sldId="276"/>
            <ac:spMk id="8" creationId="{CC0FC640-2AB7-A36D-41E4-3FB8B385F70B}"/>
          </ac:spMkLst>
        </pc:spChg>
        <pc:spChg chg="add del mod">
          <ac:chgData name="Yorick Kuijs" userId="2d302df9-b94b-46c1-9f03-dbd5f7a9c230" providerId="ADAL" clId="{BCAE52A4-FA23-4BD4-BA3E-2B0CD25EE5C1}" dt="2023-05-11T09:48:55.872" v="2471"/>
          <ac:spMkLst>
            <pc:docMk/>
            <pc:sldMk cId="2146025267" sldId="276"/>
            <ac:spMk id="9" creationId="{FFA907A0-BE4D-285D-DF29-D49025C18E20}"/>
          </ac:spMkLst>
        </pc:spChg>
        <pc:spChg chg="add del mod">
          <ac:chgData name="Yorick Kuijs" userId="2d302df9-b94b-46c1-9f03-dbd5f7a9c230" providerId="ADAL" clId="{BCAE52A4-FA23-4BD4-BA3E-2B0CD25EE5C1}" dt="2023-05-11T09:48:55.872" v="2471"/>
          <ac:spMkLst>
            <pc:docMk/>
            <pc:sldMk cId="2146025267" sldId="276"/>
            <ac:spMk id="10" creationId="{93B2FC02-59D5-6773-82BA-B051E56381E2}"/>
          </ac:spMkLst>
        </pc:spChg>
        <pc:spChg chg="add del mod">
          <ac:chgData name="Yorick Kuijs" userId="2d302df9-b94b-46c1-9f03-dbd5f7a9c230" providerId="ADAL" clId="{BCAE52A4-FA23-4BD4-BA3E-2B0CD25EE5C1}" dt="2023-05-11T09:48:55.872" v="2471"/>
          <ac:spMkLst>
            <pc:docMk/>
            <pc:sldMk cId="2146025267" sldId="276"/>
            <ac:spMk id="11" creationId="{4E04719E-ECE2-CF83-53AD-E18DA2714E86}"/>
          </ac:spMkLst>
        </pc:spChg>
        <pc:spChg chg="add del mod">
          <ac:chgData name="Yorick Kuijs" userId="2d302df9-b94b-46c1-9f03-dbd5f7a9c230" providerId="ADAL" clId="{BCAE52A4-FA23-4BD4-BA3E-2B0CD25EE5C1}" dt="2023-05-11T09:48:55.872" v="2471"/>
          <ac:spMkLst>
            <pc:docMk/>
            <pc:sldMk cId="2146025267" sldId="276"/>
            <ac:spMk id="12" creationId="{0B92A0D8-FD0C-6A14-9CE6-7278C08706DC}"/>
          </ac:spMkLst>
        </pc:spChg>
        <pc:spChg chg="add del mod">
          <ac:chgData name="Yorick Kuijs" userId="2d302df9-b94b-46c1-9f03-dbd5f7a9c230" providerId="ADAL" clId="{BCAE52A4-FA23-4BD4-BA3E-2B0CD25EE5C1}" dt="2023-05-11T09:48:55.872" v="2471"/>
          <ac:spMkLst>
            <pc:docMk/>
            <pc:sldMk cId="2146025267" sldId="276"/>
            <ac:spMk id="14" creationId="{89C157CF-7EA5-4459-464E-B891672C633B}"/>
          </ac:spMkLst>
        </pc:spChg>
        <pc:spChg chg="add del mod">
          <ac:chgData name="Yorick Kuijs" userId="2d302df9-b94b-46c1-9f03-dbd5f7a9c230" providerId="ADAL" clId="{BCAE52A4-FA23-4BD4-BA3E-2B0CD25EE5C1}" dt="2023-05-11T09:48:55.872" v="2471"/>
          <ac:spMkLst>
            <pc:docMk/>
            <pc:sldMk cId="2146025267" sldId="276"/>
            <ac:spMk id="15" creationId="{2AF5C5C3-0405-2150-569D-DF2CCB7F66EE}"/>
          </ac:spMkLst>
        </pc:spChg>
        <pc:spChg chg="add del mod">
          <ac:chgData name="Yorick Kuijs" userId="2d302df9-b94b-46c1-9f03-dbd5f7a9c230" providerId="ADAL" clId="{BCAE52A4-FA23-4BD4-BA3E-2B0CD25EE5C1}" dt="2023-05-11T09:48:55.872" v="2471"/>
          <ac:spMkLst>
            <pc:docMk/>
            <pc:sldMk cId="2146025267" sldId="276"/>
            <ac:spMk id="16" creationId="{223D267C-A333-D556-84C1-8FEA41EAAB72}"/>
          </ac:spMkLst>
        </pc:spChg>
        <pc:spChg chg="add del mod">
          <ac:chgData name="Yorick Kuijs" userId="2d302df9-b94b-46c1-9f03-dbd5f7a9c230" providerId="ADAL" clId="{BCAE52A4-FA23-4BD4-BA3E-2B0CD25EE5C1}" dt="2023-05-11T09:48:55.872" v="2471"/>
          <ac:spMkLst>
            <pc:docMk/>
            <pc:sldMk cId="2146025267" sldId="276"/>
            <ac:spMk id="17" creationId="{E64507EC-79FC-0FDC-B548-C5D8C35E3EE3}"/>
          </ac:spMkLst>
        </pc:spChg>
        <pc:spChg chg="add del mod">
          <ac:chgData name="Yorick Kuijs" userId="2d302df9-b94b-46c1-9f03-dbd5f7a9c230" providerId="ADAL" clId="{BCAE52A4-FA23-4BD4-BA3E-2B0CD25EE5C1}" dt="2023-05-11T09:48:55.872" v="2471"/>
          <ac:spMkLst>
            <pc:docMk/>
            <pc:sldMk cId="2146025267" sldId="276"/>
            <ac:spMk id="18" creationId="{1839D2F9-1D60-D32A-9754-CC3BEE88009A}"/>
          </ac:spMkLst>
        </pc:spChg>
        <pc:spChg chg="add del mod">
          <ac:chgData name="Yorick Kuijs" userId="2d302df9-b94b-46c1-9f03-dbd5f7a9c230" providerId="ADAL" clId="{BCAE52A4-FA23-4BD4-BA3E-2B0CD25EE5C1}" dt="2023-05-11T09:48:55.872" v="2471"/>
          <ac:spMkLst>
            <pc:docMk/>
            <pc:sldMk cId="2146025267" sldId="276"/>
            <ac:spMk id="19" creationId="{2D5160ED-D4D9-2FB1-C3A4-DC333A3FD8E2}"/>
          </ac:spMkLst>
        </pc:spChg>
        <pc:spChg chg="add del mod">
          <ac:chgData name="Yorick Kuijs" userId="2d302df9-b94b-46c1-9f03-dbd5f7a9c230" providerId="ADAL" clId="{BCAE52A4-FA23-4BD4-BA3E-2B0CD25EE5C1}" dt="2023-05-11T09:48:55.872" v="2471"/>
          <ac:spMkLst>
            <pc:docMk/>
            <pc:sldMk cId="2146025267" sldId="276"/>
            <ac:spMk id="20" creationId="{F40FAD92-E3A9-6DED-AABF-0A84E9CFDFEB}"/>
          </ac:spMkLst>
        </pc:spChg>
        <pc:spChg chg="add del mod">
          <ac:chgData name="Yorick Kuijs" userId="2d302df9-b94b-46c1-9f03-dbd5f7a9c230" providerId="ADAL" clId="{BCAE52A4-FA23-4BD4-BA3E-2B0CD25EE5C1}" dt="2023-05-11T09:48:55.872" v="2471"/>
          <ac:spMkLst>
            <pc:docMk/>
            <pc:sldMk cId="2146025267" sldId="276"/>
            <ac:spMk id="21" creationId="{A88D05AE-3014-113F-AD82-8614A10B8931}"/>
          </ac:spMkLst>
        </pc:spChg>
        <pc:spChg chg="add del mod">
          <ac:chgData name="Yorick Kuijs" userId="2d302df9-b94b-46c1-9f03-dbd5f7a9c230" providerId="ADAL" clId="{BCAE52A4-FA23-4BD4-BA3E-2B0CD25EE5C1}" dt="2023-05-11T09:48:55.872" v="2471"/>
          <ac:spMkLst>
            <pc:docMk/>
            <pc:sldMk cId="2146025267" sldId="276"/>
            <ac:spMk id="22" creationId="{6E981E27-B8D4-6165-ADEE-2579AB2F51E4}"/>
          </ac:spMkLst>
        </pc:spChg>
        <pc:spChg chg="add del mod">
          <ac:chgData name="Yorick Kuijs" userId="2d302df9-b94b-46c1-9f03-dbd5f7a9c230" providerId="ADAL" clId="{BCAE52A4-FA23-4BD4-BA3E-2B0CD25EE5C1}" dt="2023-05-11T09:48:55.872" v="2471"/>
          <ac:spMkLst>
            <pc:docMk/>
            <pc:sldMk cId="2146025267" sldId="276"/>
            <ac:spMk id="24" creationId="{5FBDE3A5-9A56-C0F0-B475-11CD76E773F7}"/>
          </ac:spMkLst>
        </pc:spChg>
        <pc:spChg chg="add del mod">
          <ac:chgData name="Yorick Kuijs" userId="2d302df9-b94b-46c1-9f03-dbd5f7a9c230" providerId="ADAL" clId="{BCAE52A4-FA23-4BD4-BA3E-2B0CD25EE5C1}" dt="2023-05-11T09:48:55.872" v="2471"/>
          <ac:spMkLst>
            <pc:docMk/>
            <pc:sldMk cId="2146025267" sldId="276"/>
            <ac:spMk id="25" creationId="{59BD83DE-5627-7525-C043-4E69E778BFFD}"/>
          </ac:spMkLst>
        </pc:spChg>
        <pc:spChg chg="add del mod">
          <ac:chgData name="Yorick Kuijs" userId="2d302df9-b94b-46c1-9f03-dbd5f7a9c230" providerId="ADAL" clId="{BCAE52A4-FA23-4BD4-BA3E-2B0CD25EE5C1}" dt="2023-05-11T09:48:55.872" v="2471"/>
          <ac:spMkLst>
            <pc:docMk/>
            <pc:sldMk cId="2146025267" sldId="276"/>
            <ac:spMk id="26" creationId="{0D7D4DAD-7CC6-BF0C-3390-EE8C2953F912}"/>
          </ac:spMkLst>
        </pc:spChg>
        <pc:spChg chg="mod">
          <ac:chgData name="Yorick Kuijs" userId="2d302df9-b94b-46c1-9f03-dbd5f7a9c230" providerId="ADAL" clId="{BCAE52A4-FA23-4BD4-BA3E-2B0CD25EE5C1}" dt="2023-05-11T09:29:24.532" v="2252" actId="20577"/>
          <ac:spMkLst>
            <pc:docMk/>
            <pc:sldMk cId="2146025267" sldId="276"/>
            <ac:spMk id="114" creationId="{00000000-0000-0000-0000-000000000000}"/>
          </ac:spMkLst>
        </pc:spChg>
        <pc:spChg chg="del mod">
          <ac:chgData name="Yorick Kuijs" userId="2d302df9-b94b-46c1-9f03-dbd5f7a9c230" providerId="ADAL" clId="{BCAE52A4-FA23-4BD4-BA3E-2B0CD25EE5C1}" dt="2023-05-11T09:48:40.832" v="2466" actId="478"/>
          <ac:spMkLst>
            <pc:docMk/>
            <pc:sldMk cId="2146025267" sldId="276"/>
            <ac:spMk id="115" creationId="{00000000-0000-0000-0000-000000000000}"/>
          </ac:spMkLst>
        </pc:spChg>
        <pc:picChg chg="add del mod">
          <ac:chgData name="Yorick Kuijs" userId="2d302df9-b94b-46c1-9f03-dbd5f7a9c230" providerId="ADAL" clId="{BCAE52A4-FA23-4BD4-BA3E-2B0CD25EE5C1}" dt="2023-05-11T09:48:55.872" v="2471"/>
          <ac:picMkLst>
            <pc:docMk/>
            <pc:sldMk cId="2146025267" sldId="276"/>
            <ac:picMk id="13" creationId="{B903E222-654A-6196-2836-B08316FA164A}"/>
          </ac:picMkLst>
        </pc:picChg>
        <pc:cxnChg chg="add del mod">
          <ac:chgData name="Yorick Kuijs" userId="2d302df9-b94b-46c1-9f03-dbd5f7a9c230" providerId="ADAL" clId="{BCAE52A4-FA23-4BD4-BA3E-2B0CD25EE5C1}" dt="2023-05-11T09:48:55.872" v="2471"/>
          <ac:cxnSpMkLst>
            <pc:docMk/>
            <pc:sldMk cId="2146025267" sldId="276"/>
            <ac:cxnSpMk id="23" creationId="{D75638D9-14F8-F64C-8CA4-3A992CF25150}"/>
          </ac:cxnSpMkLst>
        </pc:cxnChg>
      </pc:sldChg>
      <pc:sldChg chg="addSp delSp modSp add mod modClrScheme modAnim chgLayout">
        <pc:chgData name="Yorick Kuijs" userId="2d302df9-b94b-46c1-9f03-dbd5f7a9c230" providerId="ADAL" clId="{BCAE52A4-FA23-4BD4-BA3E-2B0CD25EE5C1}" dt="2023-05-22T14:50:30.626" v="3657"/>
        <pc:sldMkLst>
          <pc:docMk/>
          <pc:sldMk cId="615923318" sldId="293"/>
        </pc:sldMkLst>
        <pc:spChg chg="add mod ord">
          <ac:chgData name="Yorick Kuijs" userId="2d302df9-b94b-46c1-9f03-dbd5f7a9c230" providerId="ADAL" clId="{BCAE52A4-FA23-4BD4-BA3E-2B0CD25EE5C1}" dt="2023-05-11T09:49:30.637" v="2482" actId="20577"/>
          <ac:spMkLst>
            <pc:docMk/>
            <pc:sldMk cId="615923318" sldId="293"/>
            <ac:spMk id="2" creationId="{F03095BA-ACF9-BA84-DA63-84F8D44525D7}"/>
          </ac:spMkLst>
        </pc:spChg>
        <pc:spChg chg="add del mod ord">
          <ac:chgData name="Yorick Kuijs" userId="2d302df9-b94b-46c1-9f03-dbd5f7a9c230" providerId="ADAL" clId="{BCAE52A4-FA23-4BD4-BA3E-2B0CD25EE5C1}" dt="2023-05-11T09:49:35.651" v="2483" actId="478"/>
          <ac:spMkLst>
            <pc:docMk/>
            <pc:sldMk cId="615923318" sldId="293"/>
            <ac:spMk id="3" creationId="{DA8422EC-7164-B7EC-5CA3-1E6DD4311EB6}"/>
          </ac:spMkLst>
        </pc:spChg>
        <pc:spChg chg="mod">
          <ac:chgData name="Yorick Kuijs" userId="2d302df9-b94b-46c1-9f03-dbd5f7a9c230" providerId="ADAL" clId="{BCAE52A4-FA23-4BD4-BA3E-2B0CD25EE5C1}" dt="2023-05-11T09:49:44.443" v="2484" actId="1076"/>
          <ac:spMkLst>
            <pc:docMk/>
            <pc:sldMk cId="615923318" sldId="293"/>
            <ac:spMk id="4" creationId="{59A114C7-AC11-4BA1-9D1E-5D807ED3BB41}"/>
          </ac:spMkLst>
        </pc:spChg>
        <pc:spChg chg="mod">
          <ac:chgData name="Yorick Kuijs" userId="2d302df9-b94b-46c1-9f03-dbd5f7a9c230" providerId="ADAL" clId="{BCAE52A4-FA23-4BD4-BA3E-2B0CD25EE5C1}" dt="2023-05-11T09:51:20.410" v="2488" actId="207"/>
          <ac:spMkLst>
            <pc:docMk/>
            <pc:sldMk cId="615923318" sldId="293"/>
            <ac:spMk id="6" creationId="{EEA64183-3CA3-42CF-B8F2-B98B31F67653}"/>
          </ac:spMkLst>
        </pc:spChg>
        <pc:spChg chg="mod">
          <ac:chgData name="Yorick Kuijs" userId="2d302df9-b94b-46c1-9f03-dbd5f7a9c230" providerId="ADAL" clId="{BCAE52A4-FA23-4BD4-BA3E-2B0CD25EE5C1}" dt="2023-05-11T09:49:44.443" v="2484" actId="1076"/>
          <ac:spMkLst>
            <pc:docMk/>
            <pc:sldMk cId="615923318" sldId="293"/>
            <ac:spMk id="8" creationId="{890B542B-2100-44C8-93C7-40A31C988138}"/>
          </ac:spMkLst>
        </pc:spChg>
        <pc:spChg chg="mod">
          <ac:chgData name="Yorick Kuijs" userId="2d302df9-b94b-46c1-9f03-dbd5f7a9c230" providerId="ADAL" clId="{BCAE52A4-FA23-4BD4-BA3E-2B0CD25EE5C1}" dt="2023-05-11T09:52:06.575" v="2490" actId="207"/>
          <ac:spMkLst>
            <pc:docMk/>
            <pc:sldMk cId="615923318" sldId="293"/>
            <ac:spMk id="10" creationId="{08E05CD5-14CD-430E-AD00-A7DABF6C0330}"/>
          </ac:spMkLst>
        </pc:spChg>
        <pc:spChg chg="mod">
          <ac:chgData name="Yorick Kuijs" userId="2d302df9-b94b-46c1-9f03-dbd5f7a9c230" providerId="ADAL" clId="{BCAE52A4-FA23-4BD4-BA3E-2B0CD25EE5C1}" dt="2023-05-11T09:52:46.148" v="2492" actId="207"/>
          <ac:spMkLst>
            <pc:docMk/>
            <pc:sldMk cId="615923318" sldId="293"/>
            <ac:spMk id="12" creationId="{71ED9C17-7AB8-428B-9176-B9E180F388AB}"/>
          </ac:spMkLst>
        </pc:spChg>
        <pc:spChg chg="mod">
          <ac:chgData name="Yorick Kuijs" userId="2d302df9-b94b-46c1-9f03-dbd5f7a9c230" providerId="ADAL" clId="{BCAE52A4-FA23-4BD4-BA3E-2B0CD25EE5C1}" dt="2023-05-11T09:53:27.722" v="2495" actId="207"/>
          <ac:spMkLst>
            <pc:docMk/>
            <pc:sldMk cId="615923318" sldId="293"/>
            <ac:spMk id="14" creationId="{BACD236F-BB04-4EAC-8D67-31CC1B9E5249}"/>
          </ac:spMkLst>
        </pc:spChg>
        <pc:spChg chg="mod">
          <ac:chgData name="Yorick Kuijs" userId="2d302df9-b94b-46c1-9f03-dbd5f7a9c230" providerId="ADAL" clId="{BCAE52A4-FA23-4BD4-BA3E-2B0CD25EE5C1}" dt="2023-05-11T09:49:44.443" v="2484" actId="1076"/>
          <ac:spMkLst>
            <pc:docMk/>
            <pc:sldMk cId="615923318" sldId="293"/>
            <ac:spMk id="16" creationId="{48A3CFD9-8E26-48F3-B08A-977D18A5E5C5}"/>
          </ac:spMkLst>
        </pc:spChg>
        <pc:spChg chg="del">
          <ac:chgData name="Yorick Kuijs" userId="2d302df9-b94b-46c1-9f03-dbd5f7a9c230" providerId="ADAL" clId="{BCAE52A4-FA23-4BD4-BA3E-2B0CD25EE5C1}" dt="2023-05-11T09:49:26.372" v="2474" actId="478"/>
          <ac:spMkLst>
            <pc:docMk/>
            <pc:sldMk cId="615923318" sldId="293"/>
            <ac:spMk id="25" creationId="{8A3364A5-FB19-491B-ADD4-5854EA54D15E}"/>
          </ac:spMkLst>
        </pc:spChg>
        <pc:spChg chg="mod">
          <ac:chgData name="Yorick Kuijs" userId="2d302df9-b94b-46c1-9f03-dbd5f7a9c230" providerId="ADAL" clId="{BCAE52A4-FA23-4BD4-BA3E-2B0CD25EE5C1}" dt="2023-05-11T09:49:44.443" v="2484" actId="1076"/>
          <ac:spMkLst>
            <pc:docMk/>
            <pc:sldMk cId="615923318" sldId="293"/>
            <ac:spMk id="29" creationId="{CD9CA3B5-D555-4304-907D-583FAA817D5E}"/>
          </ac:spMkLst>
        </pc:spChg>
        <pc:spChg chg="mod">
          <ac:chgData name="Yorick Kuijs" userId="2d302df9-b94b-46c1-9f03-dbd5f7a9c230" providerId="ADAL" clId="{BCAE52A4-FA23-4BD4-BA3E-2B0CD25EE5C1}" dt="2023-05-11T09:49:44.443" v="2484" actId="1076"/>
          <ac:spMkLst>
            <pc:docMk/>
            <pc:sldMk cId="615923318" sldId="293"/>
            <ac:spMk id="32" creationId="{FD4C602E-6D57-4060-9540-45EDFAF412E5}"/>
          </ac:spMkLst>
        </pc:spChg>
        <pc:spChg chg="mod">
          <ac:chgData name="Yorick Kuijs" userId="2d302df9-b94b-46c1-9f03-dbd5f7a9c230" providerId="ADAL" clId="{BCAE52A4-FA23-4BD4-BA3E-2B0CD25EE5C1}" dt="2023-05-11T09:49:44.443" v="2484" actId="1076"/>
          <ac:spMkLst>
            <pc:docMk/>
            <pc:sldMk cId="615923318" sldId="293"/>
            <ac:spMk id="35" creationId="{7AF043A4-4F5F-4BE3-BC1D-4F917566904F}"/>
          </ac:spMkLst>
        </pc:spChg>
        <pc:spChg chg="mod">
          <ac:chgData name="Yorick Kuijs" userId="2d302df9-b94b-46c1-9f03-dbd5f7a9c230" providerId="ADAL" clId="{BCAE52A4-FA23-4BD4-BA3E-2B0CD25EE5C1}" dt="2023-05-11T09:49:44.443" v="2484" actId="1076"/>
          <ac:spMkLst>
            <pc:docMk/>
            <pc:sldMk cId="615923318" sldId="293"/>
            <ac:spMk id="37" creationId="{3E0E5D6D-6744-4E21-AB72-DE57EB179134}"/>
          </ac:spMkLst>
        </pc:spChg>
        <pc:spChg chg="del">
          <ac:chgData name="Yorick Kuijs" userId="2d302df9-b94b-46c1-9f03-dbd5f7a9c230" providerId="ADAL" clId="{BCAE52A4-FA23-4BD4-BA3E-2B0CD25EE5C1}" dt="2023-05-11T09:49:26.372" v="2474" actId="478"/>
          <ac:spMkLst>
            <pc:docMk/>
            <pc:sldMk cId="615923318" sldId="293"/>
            <ac:spMk id="39" creationId="{581B7933-CB66-453A-9442-F133AF958A45}"/>
          </ac:spMkLst>
        </pc:spChg>
        <pc:spChg chg="mod">
          <ac:chgData name="Yorick Kuijs" userId="2d302df9-b94b-46c1-9f03-dbd5f7a9c230" providerId="ADAL" clId="{BCAE52A4-FA23-4BD4-BA3E-2B0CD25EE5C1}" dt="2023-05-11T09:49:44.443" v="2484" actId="1076"/>
          <ac:spMkLst>
            <pc:docMk/>
            <pc:sldMk cId="615923318" sldId="293"/>
            <ac:spMk id="41" creationId="{A4468FEB-291A-42D7-BDFB-9387A497B5E9}"/>
          </ac:spMkLst>
        </pc:spChg>
        <pc:spChg chg="mod">
          <ac:chgData name="Yorick Kuijs" userId="2d302df9-b94b-46c1-9f03-dbd5f7a9c230" providerId="ADAL" clId="{BCAE52A4-FA23-4BD4-BA3E-2B0CD25EE5C1}" dt="2023-05-11T09:49:44.443" v="2484" actId="1076"/>
          <ac:spMkLst>
            <pc:docMk/>
            <pc:sldMk cId="615923318" sldId="293"/>
            <ac:spMk id="43" creationId="{0C79DDA4-6AA3-47DF-8F22-D0777CA8BF57}"/>
          </ac:spMkLst>
        </pc:spChg>
        <pc:spChg chg="mod">
          <ac:chgData name="Yorick Kuijs" userId="2d302df9-b94b-46c1-9f03-dbd5f7a9c230" providerId="ADAL" clId="{BCAE52A4-FA23-4BD4-BA3E-2B0CD25EE5C1}" dt="2023-05-11T09:49:44.443" v="2484" actId="1076"/>
          <ac:spMkLst>
            <pc:docMk/>
            <pc:sldMk cId="615923318" sldId="293"/>
            <ac:spMk id="45" creationId="{B66DE2D8-9B19-4D1F-90EF-7B0D17554E4E}"/>
          </ac:spMkLst>
        </pc:spChg>
        <pc:spChg chg="mod">
          <ac:chgData name="Yorick Kuijs" userId="2d302df9-b94b-46c1-9f03-dbd5f7a9c230" providerId="ADAL" clId="{BCAE52A4-FA23-4BD4-BA3E-2B0CD25EE5C1}" dt="2023-05-11T09:49:44.443" v="2484" actId="1076"/>
          <ac:spMkLst>
            <pc:docMk/>
            <pc:sldMk cId="615923318" sldId="293"/>
            <ac:spMk id="47" creationId="{E523D873-821D-4B21-9064-8B4CD6C559B3}"/>
          </ac:spMkLst>
        </pc:spChg>
        <pc:spChg chg="mod">
          <ac:chgData name="Yorick Kuijs" userId="2d302df9-b94b-46c1-9f03-dbd5f7a9c230" providerId="ADAL" clId="{BCAE52A4-FA23-4BD4-BA3E-2B0CD25EE5C1}" dt="2023-05-11T09:49:44.443" v="2484" actId="1076"/>
          <ac:spMkLst>
            <pc:docMk/>
            <pc:sldMk cId="615923318" sldId="293"/>
            <ac:spMk id="49" creationId="{DB9BE6D5-60E9-4CB8-9595-9A0008E8FCD0}"/>
          </ac:spMkLst>
        </pc:spChg>
        <pc:spChg chg="mod">
          <ac:chgData name="Yorick Kuijs" userId="2d302df9-b94b-46c1-9f03-dbd5f7a9c230" providerId="ADAL" clId="{BCAE52A4-FA23-4BD4-BA3E-2B0CD25EE5C1}" dt="2023-05-11T09:49:44.443" v="2484" actId="1076"/>
          <ac:spMkLst>
            <pc:docMk/>
            <pc:sldMk cId="615923318" sldId="293"/>
            <ac:spMk id="53" creationId="{66AEA31F-6036-44A0-9935-15EEE2FFB840}"/>
          </ac:spMkLst>
        </pc:spChg>
        <pc:spChg chg="mod">
          <ac:chgData name="Yorick Kuijs" userId="2d302df9-b94b-46c1-9f03-dbd5f7a9c230" providerId="ADAL" clId="{BCAE52A4-FA23-4BD4-BA3E-2B0CD25EE5C1}" dt="2023-05-11T09:49:44.443" v="2484" actId="1076"/>
          <ac:spMkLst>
            <pc:docMk/>
            <pc:sldMk cId="615923318" sldId="293"/>
            <ac:spMk id="55" creationId="{CF9871AC-EDE5-429E-83D4-BCF450A4D6AE}"/>
          </ac:spMkLst>
        </pc:spChg>
        <pc:spChg chg="mod">
          <ac:chgData name="Yorick Kuijs" userId="2d302df9-b94b-46c1-9f03-dbd5f7a9c230" providerId="ADAL" clId="{BCAE52A4-FA23-4BD4-BA3E-2B0CD25EE5C1}" dt="2023-05-11T09:49:44.443" v="2484" actId="1076"/>
          <ac:spMkLst>
            <pc:docMk/>
            <pc:sldMk cId="615923318" sldId="293"/>
            <ac:spMk id="57" creationId="{0E7A9C52-150C-4070-A2A7-0B094EDB9B83}"/>
          </ac:spMkLst>
        </pc:spChg>
        <pc:spChg chg="mod">
          <ac:chgData name="Yorick Kuijs" userId="2d302df9-b94b-46c1-9f03-dbd5f7a9c230" providerId="ADAL" clId="{BCAE52A4-FA23-4BD4-BA3E-2B0CD25EE5C1}" dt="2023-05-11T09:49:44.443" v="2484" actId="1076"/>
          <ac:spMkLst>
            <pc:docMk/>
            <pc:sldMk cId="615923318" sldId="293"/>
            <ac:spMk id="59" creationId="{8C46BD1A-B688-4473-A9D1-5CF6A4D68604}"/>
          </ac:spMkLst>
        </pc:spChg>
        <pc:spChg chg="mod">
          <ac:chgData name="Yorick Kuijs" userId="2d302df9-b94b-46c1-9f03-dbd5f7a9c230" providerId="ADAL" clId="{BCAE52A4-FA23-4BD4-BA3E-2B0CD25EE5C1}" dt="2023-05-11T09:49:44.443" v="2484" actId="1076"/>
          <ac:spMkLst>
            <pc:docMk/>
            <pc:sldMk cId="615923318" sldId="293"/>
            <ac:spMk id="61" creationId="{7F40A91D-B9D7-47F5-B940-4824075E7369}"/>
          </ac:spMkLst>
        </pc:spChg>
        <pc:spChg chg="del">
          <ac:chgData name="Yorick Kuijs" userId="2d302df9-b94b-46c1-9f03-dbd5f7a9c230" providerId="ADAL" clId="{BCAE52A4-FA23-4BD4-BA3E-2B0CD25EE5C1}" dt="2023-05-11T09:49:26.372" v="2474" actId="478"/>
          <ac:spMkLst>
            <pc:docMk/>
            <pc:sldMk cId="615923318" sldId="293"/>
            <ac:spMk id="64" creationId="{5B70EED5-FB73-4BBC-A0D4-654A760C526A}"/>
          </ac:spMkLst>
        </pc:spChg>
        <pc:picChg chg="mod">
          <ac:chgData name="Yorick Kuijs" userId="2d302df9-b94b-46c1-9f03-dbd5f7a9c230" providerId="ADAL" clId="{BCAE52A4-FA23-4BD4-BA3E-2B0CD25EE5C1}" dt="2023-05-11T09:49:44.443" v="2484" actId="1076"/>
          <ac:picMkLst>
            <pc:docMk/>
            <pc:sldMk cId="615923318" sldId="293"/>
            <ac:picMk id="18" creationId="{57DA33BC-F579-4251-99DB-6658E3A3B0FE}"/>
          </ac:picMkLst>
        </pc:picChg>
        <pc:picChg chg="del">
          <ac:chgData name="Yorick Kuijs" userId="2d302df9-b94b-46c1-9f03-dbd5f7a9c230" providerId="ADAL" clId="{BCAE52A4-FA23-4BD4-BA3E-2B0CD25EE5C1}" dt="2023-05-11T09:49:26.372" v="2474" actId="478"/>
          <ac:picMkLst>
            <pc:docMk/>
            <pc:sldMk cId="615923318" sldId="293"/>
            <ac:picMk id="26" creationId="{EA80B2A6-CA86-4B87-A05C-9A2B621F76B0}"/>
          </ac:picMkLst>
        </pc:picChg>
        <pc:picChg chg="del">
          <ac:chgData name="Yorick Kuijs" userId="2d302df9-b94b-46c1-9f03-dbd5f7a9c230" providerId="ADAL" clId="{BCAE52A4-FA23-4BD4-BA3E-2B0CD25EE5C1}" dt="2023-05-11T09:49:26.372" v="2474" actId="478"/>
          <ac:picMkLst>
            <pc:docMk/>
            <pc:sldMk cId="615923318" sldId="293"/>
            <ac:picMk id="27" creationId="{0307C6CF-66A2-45E1-975D-25EEE348424D}"/>
          </ac:picMkLst>
        </pc:picChg>
        <pc:picChg chg="del">
          <ac:chgData name="Yorick Kuijs" userId="2d302df9-b94b-46c1-9f03-dbd5f7a9c230" providerId="ADAL" clId="{BCAE52A4-FA23-4BD4-BA3E-2B0CD25EE5C1}" dt="2023-05-11T09:49:26.372" v="2474" actId="478"/>
          <ac:picMkLst>
            <pc:docMk/>
            <pc:sldMk cId="615923318" sldId="293"/>
            <ac:picMk id="28" creationId="{694D4952-4F24-48AC-868C-060FA181BE97}"/>
          </ac:picMkLst>
        </pc:picChg>
        <pc:picChg chg="del">
          <ac:chgData name="Yorick Kuijs" userId="2d302df9-b94b-46c1-9f03-dbd5f7a9c230" providerId="ADAL" clId="{BCAE52A4-FA23-4BD4-BA3E-2B0CD25EE5C1}" dt="2023-05-11T09:49:26.372" v="2474" actId="478"/>
          <ac:picMkLst>
            <pc:docMk/>
            <pc:sldMk cId="615923318" sldId="293"/>
            <ac:picMk id="30" creationId="{0915A7AF-CE5D-41E3-880E-843B5A8E2F68}"/>
          </ac:picMkLst>
        </pc:picChg>
        <pc:picChg chg="del">
          <ac:chgData name="Yorick Kuijs" userId="2d302df9-b94b-46c1-9f03-dbd5f7a9c230" providerId="ADAL" clId="{BCAE52A4-FA23-4BD4-BA3E-2B0CD25EE5C1}" dt="2023-05-11T09:49:26.372" v="2474" actId="478"/>
          <ac:picMkLst>
            <pc:docMk/>
            <pc:sldMk cId="615923318" sldId="293"/>
            <ac:picMk id="31" creationId="{7D016D23-C47D-470D-A4DE-5EB870E9C976}"/>
          </ac:picMkLst>
        </pc:picChg>
        <pc:picChg chg="del">
          <ac:chgData name="Yorick Kuijs" userId="2d302df9-b94b-46c1-9f03-dbd5f7a9c230" providerId="ADAL" clId="{BCAE52A4-FA23-4BD4-BA3E-2B0CD25EE5C1}" dt="2023-05-11T09:49:26.372" v="2474" actId="478"/>
          <ac:picMkLst>
            <pc:docMk/>
            <pc:sldMk cId="615923318" sldId="293"/>
            <ac:picMk id="33" creationId="{A5A5AB66-19DE-419C-8AE6-8F8D5979385C}"/>
          </ac:picMkLst>
        </pc:picChg>
        <pc:picChg chg="del">
          <ac:chgData name="Yorick Kuijs" userId="2d302df9-b94b-46c1-9f03-dbd5f7a9c230" providerId="ADAL" clId="{BCAE52A4-FA23-4BD4-BA3E-2B0CD25EE5C1}" dt="2023-05-11T09:49:26.372" v="2474" actId="478"/>
          <ac:picMkLst>
            <pc:docMk/>
            <pc:sldMk cId="615923318" sldId="293"/>
            <ac:picMk id="34" creationId="{80E69527-970A-4F82-A4FF-0B8022569782}"/>
          </ac:picMkLst>
        </pc:picChg>
        <pc:picChg chg="del">
          <ac:chgData name="Yorick Kuijs" userId="2d302df9-b94b-46c1-9f03-dbd5f7a9c230" providerId="ADAL" clId="{BCAE52A4-FA23-4BD4-BA3E-2B0CD25EE5C1}" dt="2023-05-11T09:49:26.372" v="2474" actId="478"/>
          <ac:picMkLst>
            <pc:docMk/>
            <pc:sldMk cId="615923318" sldId="293"/>
            <ac:picMk id="36" creationId="{D12F8F8B-D772-4B7A-A362-BEA096BB3600}"/>
          </ac:picMkLst>
        </pc:picChg>
        <pc:picChg chg="del">
          <ac:chgData name="Yorick Kuijs" userId="2d302df9-b94b-46c1-9f03-dbd5f7a9c230" providerId="ADAL" clId="{BCAE52A4-FA23-4BD4-BA3E-2B0CD25EE5C1}" dt="2023-05-11T09:49:26.372" v="2474" actId="478"/>
          <ac:picMkLst>
            <pc:docMk/>
            <pc:sldMk cId="615923318" sldId="293"/>
            <ac:picMk id="40" creationId="{9F7121BF-7924-43B2-9B67-5344E6F99781}"/>
          </ac:picMkLst>
        </pc:picChg>
        <pc:picChg chg="del">
          <ac:chgData name="Yorick Kuijs" userId="2d302df9-b94b-46c1-9f03-dbd5f7a9c230" providerId="ADAL" clId="{BCAE52A4-FA23-4BD4-BA3E-2B0CD25EE5C1}" dt="2023-05-11T09:49:26.372" v="2474" actId="478"/>
          <ac:picMkLst>
            <pc:docMk/>
            <pc:sldMk cId="615923318" sldId="293"/>
            <ac:picMk id="42" creationId="{D20A7CDC-BACA-451A-9F9B-CA2FA5DC13BF}"/>
          </ac:picMkLst>
        </pc:picChg>
        <pc:picChg chg="del">
          <ac:chgData name="Yorick Kuijs" userId="2d302df9-b94b-46c1-9f03-dbd5f7a9c230" providerId="ADAL" clId="{BCAE52A4-FA23-4BD4-BA3E-2B0CD25EE5C1}" dt="2023-05-11T09:49:26.372" v="2474" actId="478"/>
          <ac:picMkLst>
            <pc:docMk/>
            <pc:sldMk cId="615923318" sldId="293"/>
            <ac:picMk id="44" creationId="{66845AA8-402E-4460-9A6E-6831464E38AC}"/>
          </ac:picMkLst>
        </pc:picChg>
        <pc:picChg chg="del">
          <ac:chgData name="Yorick Kuijs" userId="2d302df9-b94b-46c1-9f03-dbd5f7a9c230" providerId="ADAL" clId="{BCAE52A4-FA23-4BD4-BA3E-2B0CD25EE5C1}" dt="2023-05-11T09:49:26.372" v="2474" actId="478"/>
          <ac:picMkLst>
            <pc:docMk/>
            <pc:sldMk cId="615923318" sldId="293"/>
            <ac:picMk id="46" creationId="{D0FB3D74-FAD2-48B4-AB22-ADE0A1E69421}"/>
          </ac:picMkLst>
        </pc:picChg>
        <pc:picChg chg="del">
          <ac:chgData name="Yorick Kuijs" userId="2d302df9-b94b-46c1-9f03-dbd5f7a9c230" providerId="ADAL" clId="{BCAE52A4-FA23-4BD4-BA3E-2B0CD25EE5C1}" dt="2023-05-11T09:49:26.372" v="2474" actId="478"/>
          <ac:picMkLst>
            <pc:docMk/>
            <pc:sldMk cId="615923318" sldId="293"/>
            <ac:picMk id="48" creationId="{22EF34E6-2FA9-4C8C-A599-55E2407109DC}"/>
          </ac:picMkLst>
        </pc:picChg>
        <pc:picChg chg="del">
          <ac:chgData name="Yorick Kuijs" userId="2d302df9-b94b-46c1-9f03-dbd5f7a9c230" providerId="ADAL" clId="{BCAE52A4-FA23-4BD4-BA3E-2B0CD25EE5C1}" dt="2023-05-11T09:49:26.372" v="2474" actId="478"/>
          <ac:picMkLst>
            <pc:docMk/>
            <pc:sldMk cId="615923318" sldId="293"/>
            <ac:picMk id="50" creationId="{33CBF301-25AE-4A3F-B1EA-117FCB344CB0}"/>
          </ac:picMkLst>
        </pc:picChg>
        <pc:picChg chg="del">
          <ac:chgData name="Yorick Kuijs" userId="2d302df9-b94b-46c1-9f03-dbd5f7a9c230" providerId="ADAL" clId="{BCAE52A4-FA23-4BD4-BA3E-2B0CD25EE5C1}" dt="2023-05-11T09:49:26.372" v="2474" actId="478"/>
          <ac:picMkLst>
            <pc:docMk/>
            <pc:sldMk cId="615923318" sldId="293"/>
            <ac:picMk id="52" creationId="{1FEDC82A-29C1-4CBE-8B53-24C2290FE398}"/>
          </ac:picMkLst>
        </pc:picChg>
        <pc:picChg chg="del">
          <ac:chgData name="Yorick Kuijs" userId="2d302df9-b94b-46c1-9f03-dbd5f7a9c230" providerId="ADAL" clId="{BCAE52A4-FA23-4BD4-BA3E-2B0CD25EE5C1}" dt="2023-05-11T09:49:26.372" v="2474" actId="478"/>
          <ac:picMkLst>
            <pc:docMk/>
            <pc:sldMk cId="615923318" sldId="293"/>
            <ac:picMk id="54" creationId="{25CB9DFA-9001-4BA5-9797-03C1D7DB9E26}"/>
          </ac:picMkLst>
        </pc:picChg>
        <pc:picChg chg="del">
          <ac:chgData name="Yorick Kuijs" userId="2d302df9-b94b-46c1-9f03-dbd5f7a9c230" providerId="ADAL" clId="{BCAE52A4-FA23-4BD4-BA3E-2B0CD25EE5C1}" dt="2023-05-11T09:49:26.372" v="2474" actId="478"/>
          <ac:picMkLst>
            <pc:docMk/>
            <pc:sldMk cId="615923318" sldId="293"/>
            <ac:picMk id="56" creationId="{FE35651A-8307-4FFC-9AE0-3DD3787DD8B0}"/>
          </ac:picMkLst>
        </pc:picChg>
        <pc:picChg chg="del">
          <ac:chgData name="Yorick Kuijs" userId="2d302df9-b94b-46c1-9f03-dbd5f7a9c230" providerId="ADAL" clId="{BCAE52A4-FA23-4BD4-BA3E-2B0CD25EE5C1}" dt="2023-05-11T09:49:26.372" v="2474" actId="478"/>
          <ac:picMkLst>
            <pc:docMk/>
            <pc:sldMk cId="615923318" sldId="293"/>
            <ac:picMk id="58" creationId="{C0EB0AB1-D240-454E-8ECF-F0A096E6F0B8}"/>
          </ac:picMkLst>
        </pc:picChg>
        <pc:picChg chg="del">
          <ac:chgData name="Yorick Kuijs" userId="2d302df9-b94b-46c1-9f03-dbd5f7a9c230" providerId="ADAL" clId="{BCAE52A4-FA23-4BD4-BA3E-2B0CD25EE5C1}" dt="2023-05-11T09:49:26.372" v="2474" actId="478"/>
          <ac:picMkLst>
            <pc:docMk/>
            <pc:sldMk cId="615923318" sldId="293"/>
            <ac:picMk id="60" creationId="{4A914871-00B0-4050-9FAD-21CEAC4F58F0}"/>
          </ac:picMkLst>
        </pc:picChg>
        <pc:cxnChg chg="del">
          <ac:chgData name="Yorick Kuijs" userId="2d302df9-b94b-46c1-9f03-dbd5f7a9c230" providerId="ADAL" clId="{BCAE52A4-FA23-4BD4-BA3E-2B0CD25EE5C1}" dt="2023-05-11T09:49:26.372" v="2474" actId="478"/>
          <ac:cxnSpMkLst>
            <pc:docMk/>
            <pc:sldMk cId="615923318" sldId="293"/>
            <ac:cxnSpMk id="38" creationId="{282B3DD6-CA76-4195-8C80-F3D51D62C3CB}"/>
          </ac:cxnSpMkLst>
        </pc:cxnChg>
        <pc:cxnChg chg="mod">
          <ac:chgData name="Yorick Kuijs" userId="2d302df9-b94b-46c1-9f03-dbd5f7a9c230" providerId="ADAL" clId="{BCAE52A4-FA23-4BD4-BA3E-2B0CD25EE5C1}" dt="2023-05-11T09:49:44.443" v="2484" actId="1076"/>
          <ac:cxnSpMkLst>
            <pc:docMk/>
            <pc:sldMk cId="615923318" sldId="293"/>
            <ac:cxnSpMk id="51" creationId="{CA6C5741-CE91-4E7F-B35E-4CA377D0DE49}"/>
          </ac:cxnSpMkLst>
        </pc:cxnChg>
        <pc:cxnChg chg="del">
          <ac:chgData name="Yorick Kuijs" userId="2d302df9-b94b-46c1-9f03-dbd5f7a9c230" providerId="ADAL" clId="{BCAE52A4-FA23-4BD4-BA3E-2B0CD25EE5C1}" dt="2023-05-11T09:49:26.372" v="2474" actId="478"/>
          <ac:cxnSpMkLst>
            <pc:docMk/>
            <pc:sldMk cId="615923318" sldId="293"/>
            <ac:cxnSpMk id="62" creationId="{3B2553E8-0FA1-49FD-8E0C-A3AAFFB0CC34}"/>
          </ac:cxnSpMkLst>
        </pc:cxnChg>
        <pc:cxnChg chg="del">
          <ac:chgData name="Yorick Kuijs" userId="2d302df9-b94b-46c1-9f03-dbd5f7a9c230" providerId="ADAL" clId="{BCAE52A4-FA23-4BD4-BA3E-2B0CD25EE5C1}" dt="2023-05-11T09:49:26.372" v="2474" actId="478"/>
          <ac:cxnSpMkLst>
            <pc:docMk/>
            <pc:sldMk cId="615923318" sldId="293"/>
            <ac:cxnSpMk id="63" creationId="{2E9857B1-08B6-42BB-AFF7-DBE11F18041E}"/>
          </ac:cxnSpMkLst>
        </pc:cxnChg>
      </pc:sldChg>
      <pc:sldChg chg="delSp modSp add mod modClrScheme chgLayout">
        <pc:chgData name="Yorick Kuijs" userId="2d302df9-b94b-46c1-9f03-dbd5f7a9c230" providerId="ADAL" clId="{BCAE52A4-FA23-4BD4-BA3E-2B0CD25EE5C1}" dt="2023-05-11T09:41:42.012" v="2314" actId="478"/>
        <pc:sldMkLst>
          <pc:docMk/>
          <pc:sldMk cId="2229361068" sldId="3416"/>
        </pc:sldMkLst>
        <pc:spChg chg="mod ord">
          <ac:chgData name="Yorick Kuijs" userId="2d302df9-b94b-46c1-9f03-dbd5f7a9c230" providerId="ADAL" clId="{BCAE52A4-FA23-4BD4-BA3E-2B0CD25EE5C1}" dt="2023-05-11T09:40:09.721" v="2308" actId="27636"/>
          <ac:spMkLst>
            <pc:docMk/>
            <pc:sldMk cId="2229361068" sldId="3416"/>
            <ac:spMk id="2" creationId="{469CB7A4-4421-49B3-B766-69D1862C0AD6}"/>
          </ac:spMkLst>
        </pc:spChg>
        <pc:spChg chg="mod ord">
          <ac:chgData name="Yorick Kuijs" userId="2d302df9-b94b-46c1-9f03-dbd5f7a9c230" providerId="ADAL" clId="{BCAE52A4-FA23-4BD4-BA3E-2B0CD25EE5C1}" dt="2023-05-11T09:40:09.551" v="2307" actId="700"/>
          <ac:spMkLst>
            <pc:docMk/>
            <pc:sldMk cId="2229361068" sldId="3416"/>
            <ac:spMk id="3" creationId="{3D41F376-DB47-4FFA-BD9F-094727450C3F}"/>
          </ac:spMkLst>
        </pc:spChg>
        <pc:spChg chg="mod">
          <ac:chgData name="Yorick Kuijs" userId="2d302df9-b94b-46c1-9f03-dbd5f7a9c230" providerId="ADAL" clId="{BCAE52A4-FA23-4BD4-BA3E-2B0CD25EE5C1}" dt="2023-05-11T09:41:35.792" v="2312" actId="14100"/>
          <ac:spMkLst>
            <pc:docMk/>
            <pc:sldMk cId="2229361068" sldId="3416"/>
            <ac:spMk id="4" creationId="{77713462-769E-400C-915D-B350B2D720A1}"/>
          </ac:spMkLst>
        </pc:spChg>
        <pc:picChg chg="del mod">
          <ac:chgData name="Yorick Kuijs" userId="2d302df9-b94b-46c1-9f03-dbd5f7a9c230" providerId="ADAL" clId="{BCAE52A4-FA23-4BD4-BA3E-2B0CD25EE5C1}" dt="2023-05-11T09:41:42.012" v="2314" actId="478"/>
          <ac:picMkLst>
            <pc:docMk/>
            <pc:sldMk cId="2229361068" sldId="3416"/>
            <ac:picMk id="5" creationId="{D15C6475-25B2-48FC-ACE4-0C99C42940DB}"/>
          </ac:picMkLst>
        </pc:picChg>
      </pc:sldChg>
      <pc:sldChg chg="addSp delSp modSp add mod modClrScheme chgLayout">
        <pc:chgData name="Yorick Kuijs" userId="2d302df9-b94b-46c1-9f03-dbd5f7a9c230" providerId="ADAL" clId="{BCAE52A4-FA23-4BD4-BA3E-2B0CD25EE5C1}" dt="2023-05-22T15:05:46.804" v="3699" actId="1076"/>
        <pc:sldMkLst>
          <pc:docMk/>
          <pc:sldMk cId="1971210441" sldId="3417"/>
        </pc:sldMkLst>
        <pc:spChg chg="del">
          <ac:chgData name="Yorick Kuijs" userId="2d302df9-b94b-46c1-9f03-dbd5f7a9c230" providerId="ADAL" clId="{BCAE52A4-FA23-4BD4-BA3E-2B0CD25EE5C1}" dt="2023-05-11T09:42:52.774" v="2376" actId="478"/>
          <ac:spMkLst>
            <pc:docMk/>
            <pc:sldMk cId="1971210441" sldId="3417"/>
            <ac:spMk id="2" creationId="{A4BBDF05-5BC6-4C07-99BA-C93064AA12D0}"/>
          </ac:spMkLst>
        </pc:spChg>
        <pc:spChg chg="mod">
          <ac:chgData name="Yorick Kuijs" userId="2d302df9-b94b-46c1-9f03-dbd5f7a9c230" providerId="ADAL" clId="{BCAE52A4-FA23-4BD4-BA3E-2B0CD25EE5C1}" dt="2023-05-11T09:44:17.621" v="2386" actId="2711"/>
          <ac:spMkLst>
            <pc:docMk/>
            <pc:sldMk cId="1971210441" sldId="3417"/>
            <ac:spMk id="3" creationId="{5F9F0CD0-68F3-4D82-9291-F2D4428BB6E4}"/>
          </ac:spMkLst>
        </pc:spChg>
        <pc:spChg chg="del">
          <ac:chgData name="Yorick Kuijs" userId="2d302df9-b94b-46c1-9f03-dbd5f7a9c230" providerId="ADAL" clId="{BCAE52A4-FA23-4BD4-BA3E-2B0CD25EE5C1}" dt="2023-05-11T09:42:55.823" v="2377" actId="478"/>
          <ac:spMkLst>
            <pc:docMk/>
            <pc:sldMk cId="1971210441" sldId="3417"/>
            <ac:spMk id="4" creationId="{59A114C7-AC11-4BA1-9D1E-5D807ED3BB41}"/>
          </ac:spMkLst>
        </pc:spChg>
        <pc:spChg chg="mod">
          <ac:chgData name="Yorick Kuijs" userId="2d302df9-b94b-46c1-9f03-dbd5f7a9c230" providerId="ADAL" clId="{BCAE52A4-FA23-4BD4-BA3E-2B0CD25EE5C1}" dt="2023-05-11T09:44:17.621" v="2386" actId="2711"/>
          <ac:spMkLst>
            <pc:docMk/>
            <pc:sldMk cId="1971210441" sldId="3417"/>
            <ac:spMk id="7" creationId="{032508C2-6B03-4B34-B011-ABFF0F1BB18F}"/>
          </ac:spMkLst>
        </pc:spChg>
        <pc:spChg chg="mod">
          <ac:chgData name="Yorick Kuijs" userId="2d302df9-b94b-46c1-9f03-dbd5f7a9c230" providerId="ADAL" clId="{BCAE52A4-FA23-4BD4-BA3E-2B0CD25EE5C1}" dt="2023-05-11T09:44:17.621" v="2386" actId="2711"/>
          <ac:spMkLst>
            <pc:docMk/>
            <pc:sldMk cId="1971210441" sldId="3417"/>
            <ac:spMk id="8" creationId="{6E89B067-D909-4BB0-AEA0-F19DFB80C035}"/>
          </ac:spMkLst>
        </pc:spChg>
        <pc:spChg chg="add mod ord">
          <ac:chgData name="Yorick Kuijs" userId="2d302df9-b94b-46c1-9f03-dbd5f7a9c230" providerId="ADAL" clId="{BCAE52A4-FA23-4BD4-BA3E-2B0CD25EE5C1}" dt="2023-05-11T09:42:42.074" v="2374" actId="27636"/>
          <ac:spMkLst>
            <pc:docMk/>
            <pc:sldMk cId="1971210441" sldId="3417"/>
            <ac:spMk id="10" creationId="{8D1DD384-B99D-32E7-3221-65A0B74D4B6F}"/>
          </ac:spMkLst>
        </pc:spChg>
        <pc:spChg chg="add del mod ord">
          <ac:chgData name="Yorick Kuijs" userId="2d302df9-b94b-46c1-9f03-dbd5f7a9c230" providerId="ADAL" clId="{BCAE52A4-FA23-4BD4-BA3E-2B0CD25EE5C1}" dt="2023-05-11T09:42:48.232" v="2375" actId="478"/>
          <ac:spMkLst>
            <pc:docMk/>
            <pc:sldMk cId="1971210441" sldId="3417"/>
            <ac:spMk id="11" creationId="{7EC59014-76B5-60FF-0C47-039DE998330D}"/>
          </ac:spMkLst>
        </pc:spChg>
        <pc:spChg chg="mod">
          <ac:chgData name="Yorick Kuijs" userId="2d302df9-b94b-46c1-9f03-dbd5f7a9c230" providerId="ADAL" clId="{BCAE52A4-FA23-4BD4-BA3E-2B0CD25EE5C1}" dt="2023-05-11T09:44:17.621" v="2386" actId="2711"/>
          <ac:spMkLst>
            <pc:docMk/>
            <pc:sldMk cId="1971210441" sldId="3417"/>
            <ac:spMk id="14" creationId="{7EC7BA2B-528B-491A-B2D4-B00DA0FEFFDD}"/>
          </ac:spMkLst>
        </pc:spChg>
        <pc:spChg chg="mod">
          <ac:chgData name="Yorick Kuijs" userId="2d302df9-b94b-46c1-9f03-dbd5f7a9c230" providerId="ADAL" clId="{BCAE52A4-FA23-4BD4-BA3E-2B0CD25EE5C1}" dt="2023-05-11T09:44:17.621" v="2386" actId="2711"/>
          <ac:spMkLst>
            <pc:docMk/>
            <pc:sldMk cId="1971210441" sldId="3417"/>
            <ac:spMk id="15" creationId="{9CAC0CEF-73A0-4F93-8632-841BED7D294E}"/>
          </ac:spMkLst>
        </pc:spChg>
        <pc:spChg chg="mod">
          <ac:chgData name="Yorick Kuijs" userId="2d302df9-b94b-46c1-9f03-dbd5f7a9c230" providerId="ADAL" clId="{BCAE52A4-FA23-4BD4-BA3E-2B0CD25EE5C1}" dt="2023-05-11T09:44:17.621" v="2386" actId="2711"/>
          <ac:spMkLst>
            <pc:docMk/>
            <pc:sldMk cId="1971210441" sldId="3417"/>
            <ac:spMk id="18" creationId="{2997F7EB-F2E2-4A5F-9736-B59BFF5008FA}"/>
          </ac:spMkLst>
        </pc:spChg>
        <pc:spChg chg="mod">
          <ac:chgData name="Yorick Kuijs" userId="2d302df9-b94b-46c1-9f03-dbd5f7a9c230" providerId="ADAL" clId="{BCAE52A4-FA23-4BD4-BA3E-2B0CD25EE5C1}" dt="2023-05-11T09:44:17.621" v="2386" actId="2711"/>
          <ac:spMkLst>
            <pc:docMk/>
            <pc:sldMk cId="1971210441" sldId="3417"/>
            <ac:spMk id="20" creationId="{91990416-D700-4E26-9481-E327BDE93BF5}"/>
          </ac:spMkLst>
        </pc:spChg>
        <pc:spChg chg="mod">
          <ac:chgData name="Yorick Kuijs" userId="2d302df9-b94b-46c1-9f03-dbd5f7a9c230" providerId="ADAL" clId="{BCAE52A4-FA23-4BD4-BA3E-2B0CD25EE5C1}" dt="2023-05-11T09:44:17.621" v="2386" actId="2711"/>
          <ac:spMkLst>
            <pc:docMk/>
            <pc:sldMk cId="1971210441" sldId="3417"/>
            <ac:spMk id="27" creationId="{E9D4A943-88D3-49EA-9F12-7C8F8F541519}"/>
          </ac:spMkLst>
        </pc:spChg>
        <pc:spChg chg="mod">
          <ac:chgData name="Yorick Kuijs" userId="2d302df9-b94b-46c1-9f03-dbd5f7a9c230" providerId="ADAL" clId="{BCAE52A4-FA23-4BD4-BA3E-2B0CD25EE5C1}" dt="2023-05-11T09:44:17.621" v="2386" actId="2711"/>
          <ac:spMkLst>
            <pc:docMk/>
            <pc:sldMk cId="1971210441" sldId="3417"/>
            <ac:spMk id="46" creationId="{5C3D7D0A-92BE-488A-8730-7C487B838896}"/>
          </ac:spMkLst>
        </pc:spChg>
        <pc:spChg chg="mod">
          <ac:chgData name="Yorick Kuijs" userId="2d302df9-b94b-46c1-9f03-dbd5f7a9c230" providerId="ADAL" clId="{BCAE52A4-FA23-4BD4-BA3E-2B0CD25EE5C1}" dt="2023-05-11T09:44:17.621" v="2386" actId="2711"/>
          <ac:spMkLst>
            <pc:docMk/>
            <pc:sldMk cId="1971210441" sldId="3417"/>
            <ac:spMk id="51" creationId="{2A1EC50B-DC12-4C5C-B403-D42A5B5068E4}"/>
          </ac:spMkLst>
        </pc:spChg>
        <pc:spChg chg="mod">
          <ac:chgData name="Yorick Kuijs" userId="2d302df9-b94b-46c1-9f03-dbd5f7a9c230" providerId="ADAL" clId="{BCAE52A4-FA23-4BD4-BA3E-2B0CD25EE5C1}" dt="2023-05-11T09:44:17.621" v="2386" actId="2711"/>
          <ac:spMkLst>
            <pc:docMk/>
            <pc:sldMk cId="1971210441" sldId="3417"/>
            <ac:spMk id="54" creationId="{ECBAD924-AB43-4C6D-9475-BB8362B20996}"/>
          </ac:spMkLst>
        </pc:spChg>
        <pc:spChg chg="mod">
          <ac:chgData name="Yorick Kuijs" userId="2d302df9-b94b-46c1-9f03-dbd5f7a9c230" providerId="ADAL" clId="{BCAE52A4-FA23-4BD4-BA3E-2B0CD25EE5C1}" dt="2023-05-22T15:05:46.804" v="3699" actId="1076"/>
          <ac:spMkLst>
            <pc:docMk/>
            <pc:sldMk cId="1971210441" sldId="3417"/>
            <ac:spMk id="57" creationId="{4D0908C1-6A0E-489E-93A9-C560673B5610}"/>
          </ac:spMkLst>
        </pc:spChg>
        <pc:spChg chg="mod">
          <ac:chgData name="Yorick Kuijs" userId="2d302df9-b94b-46c1-9f03-dbd5f7a9c230" providerId="ADAL" clId="{BCAE52A4-FA23-4BD4-BA3E-2B0CD25EE5C1}" dt="2023-05-11T09:44:17.621" v="2386" actId="2711"/>
          <ac:spMkLst>
            <pc:docMk/>
            <pc:sldMk cId="1971210441" sldId="3417"/>
            <ac:spMk id="68" creationId="{A12FF927-9476-4761-A2B0-2A265A024856}"/>
          </ac:spMkLst>
        </pc:spChg>
        <pc:spChg chg="mod">
          <ac:chgData name="Yorick Kuijs" userId="2d302df9-b94b-46c1-9f03-dbd5f7a9c230" providerId="ADAL" clId="{BCAE52A4-FA23-4BD4-BA3E-2B0CD25EE5C1}" dt="2023-05-11T09:44:17.621" v="2386" actId="2711"/>
          <ac:spMkLst>
            <pc:docMk/>
            <pc:sldMk cId="1971210441" sldId="3417"/>
            <ac:spMk id="78" creationId="{CDCBBB26-1380-4A6A-B39D-3792B8FAF934}"/>
          </ac:spMkLst>
        </pc:spChg>
        <pc:spChg chg="mod">
          <ac:chgData name="Yorick Kuijs" userId="2d302df9-b94b-46c1-9f03-dbd5f7a9c230" providerId="ADAL" clId="{BCAE52A4-FA23-4BD4-BA3E-2B0CD25EE5C1}" dt="2023-05-11T09:44:17.621" v="2386" actId="2711"/>
          <ac:spMkLst>
            <pc:docMk/>
            <pc:sldMk cId="1971210441" sldId="3417"/>
            <ac:spMk id="82" creationId="{2A2C4810-12A3-4684-A059-C9E70EA98202}"/>
          </ac:spMkLst>
        </pc:spChg>
        <pc:spChg chg="mod">
          <ac:chgData name="Yorick Kuijs" userId="2d302df9-b94b-46c1-9f03-dbd5f7a9c230" providerId="ADAL" clId="{BCAE52A4-FA23-4BD4-BA3E-2B0CD25EE5C1}" dt="2023-05-15T19:10:24.668" v="2771" actId="1076"/>
          <ac:spMkLst>
            <pc:docMk/>
            <pc:sldMk cId="1971210441" sldId="3417"/>
            <ac:spMk id="83" creationId="{BBDE2072-4369-4C9D-827F-C70AAF810BD4}"/>
          </ac:spMkLst>
        </pc:spChg>
        <pc:spChg chg="mod">
          <ac:chgData name="Yorick Kuijs" userId="2d302df9-b94b-46c1-9f03-dbd5f7a9c230" providerId="ADAL" clId="{BCAE52A4-FA23-4BD4-BA3E-2B0CD25EE5C1}" dt="2023-05-11T09:44:17.621" v="2386" actId="2711"/>
          <ac:spMkLst>
            <pc:docMk/>
            <pc:sldMk cId="1971210441" sldId="3417"/>
            <ac:spMk id="85" creationId="{ED998927-6973-4181-825B-17511EBD06FE}"/>
          </ac:spMkLst>
        </pc:spChg>
        <pc:spChg chg="mod">
          <ac:chgData name="Yorick Kuijs" userId="2d302df9-b94b-46c1-9f03-dbd5f7a9c230" providerId="ADAL" clId="{BCAE52A4-FA23-4BD4-BA3E-2B0CD25EE5C1}" dt="2023-05-11T09:44:17.621" v="2386" actId="2711"/>
          <ac:spMkLst>
            <pc:docMk/>
            <pc:sldMk cId="1971210441" sldId="3417"/>
            <ac:spMk id="89" creationId="{7C9A100B-BCFC-416D-89AF-A833ED764080}"/>
          </ac:spMkLst>
        </pc:spChg>
        <pc:spChg chg="mod">
          <ac:chgData name="Yorick Kuijs" userId="2d302df9-b94b-46c1-9f03-dbd5f7a9c230" providerId="ADAL" clId="{BCAE52A4-FA23-4BD4-BA3E-2B0CD25EE5C1}" dt="2023-05-11T09:44:17.621" v="2386" actId="2711"/>
          <ac:spMkLst>
            <pc:docMk/>
            <pc:sldMk cId="1971210441" sldId="3417"/>
            <ac:spMk id="95" creationId="{4323173F-50DF-4ED0-9B64-D454A19F2FD3}"/>
          </ac:spMkLst>
        </pc:spChg>
        <pc:spChg chg="mod">
          <ac:chgData name="Yorick Kuijs" userId="2d302df9-b94b-46c1-9f03-dbd5f7a9c230" providerId="ADAL" clId="{BCAE52A4-FA23-4BD4-BA3E-2B0CD25EE5C1}" dt="2023-05-11T09:44:17.621" v="2386" actId="2711"/>
          <ac:spMkLst>
            <pc:docMk/>
            <pc:sldMk cId="1971210441" sldId="3417"/>
            <ac:spMk id="96" creationId="{AA0D5314-0AD7-4D9F-BBC8-A311FEB6ADE9}"/>
          </ac:spMkLst>
        </pc:spChg>
        <pc:spChg chg="mod">
          <ac:chgData name="Yorick Kuijs" userId="2d302df9-b94b-46c1-9f03-dbd5f7a9c230" providerId="ADAL" clId="{BCAE52A4-FA23-4BD4-BA3E-2B0CD25EE5C1}" dt="2023-05-22T15:05:34.066" v="3698" actId="1076"/>
          <ac:spMkLst>
            <pc:docMk/>
            <pc:sldMk cId="1971210441" sldId="3417"/>
            <ac:spMk id="5130" creationId="{63575F8D-14A6-4F90-9DE8-C448C546FA26}"/>
          </ac:spMkLst>
        </pc:spChg>
        <pc:grpChg chg="mod">
          <ac:chgData name="Yorick Kuijs" userId="2d302df9-b94b-46c1-9f03-dbd5f7a9c230" providerId="ADAL" clId="{BCAE52A4-FA23-4BD4-BA3E-2B0CD25EE5C1}" dt="2023-05-11T09:44:17.621" v="2386" actId="2711"/>
          <ac:grpSpMkLst>
            <pc:docMk/>
            <pc:sldMk cId="1971210441" sldId="3417"/>
            <ac:grpSpMk id="23" creationId="{391ACAD0-E8A0-4A45-9A1A-A2D510029E84}"/>
          </ac:grpSpMkLst>
        </pc:grpChg>
        <pc:grpChg chg="mod">
          <ac:chgData name="Yorick Kuijs" userId="2d302df9-b94b-46c1-9f03-dbd5f7a9c230" providerId="ADAL" clId="{BCAE52A4-FA23-4BD4-BA3E-2B0CD25EE5C1}" dt="2023-05-11T09:44:17.621" v="2386" actId="2711"/>
          <ac:grpSpMkLst>
            <pc:docMk/>
            <pc:sldMk cId="1971210441" sldId="3417"/>
            <ac:grpSpMk id="31" creationId="{366FEA3B-F7F0-4EDE-8FF9-86C990BB8C38}"/>
          </ac:grpSpMkLst>
        </pc:grpChg>
        <pc:grpChg chg="mod">
          <ac:chgData name="Yorick Kuijs" userId="2d302df9-b94b-46c1-9f03-dbd5f7a9c230" providerId="ADAL" clId="{BCAE52A4-FA23-4BD4-BA3E-2B0CD25EE5C1}" dt="2023-05-11T09:44:17.621" v="2386" actId="2711"/>
          <ac:grpSpMkLst>
            <pc:docMk/>
            <pc:sldMk cId="1971210441" sldId="3417"/>
            <ac:grpSpMk id="36" creationId="{BD4BB663-A334-4FDF-8687-683FA055AF70}"/>
          </ac:grpSpMkLst>
        </pc:grpChg>
        <pc:picChg chg="mod">
          <ac:chgData name="Yorick Kuijs" userId="2d302df9-b94b-46c1-9f03-dbd5f7a9c230" providerId="ADAL" clId="{BCAE52A4-FA23-4BD4-BA3E-2B0CD25EE5C1}" dt="2023-05-11T09:44:17.621" v="2386" actId="2711"/>
          <ac:picMkLst>
            <pc:docMk/>
            <pc:sldMk cId="1971210441" sldId="3417"/>
            <ac:picMk id="5" creationId="{7872AE8E-4162-4D3C-BD0D-3F19E17E11DC}"/>
          </ac:picMkLst>
        </pc:picChg>
        <pc:picChg chg="del">
          <ac:chgData name="Yorick Kuijs" userId="2d302df9-b94b-46c1-9f03-dbd5f7a9c230" providerId="ADAL" clId="{BCAE52A4-FA23-4BD4-BA3E-2B0CD25EE5C1}" dt="2023-05-11T09:42:58.225" v="2378" actId="478"/>
          <ac:picMkLst>
            <pc:docMk/>
            <pc:sldMk cId="1971210441" sldId="3417"/>
            <ac:picMk id="6" creationId="{23C2E44C-5AFB-43E4-8F1A-69C19BC51F9B}"/>
          </ac:picMkLst>
        </pc:picChg>
        <pc:picChg chg="mod">
          <ac:chgData name="Yorick Kuijs" userId="2d302df9-b94b-46c1-9f03-dbd5f7a9c230" providerId="ADAL" clId="{BCAE52A4-FA23-4BD4-BA3E-2B0CD25EE5C1}" dt="2023-05-11T09:44:17.621" v="2386" actId="2711"/>
          <ac:picMkLst>
            <pc:docMk/>
            <pc:sldMk cId="1971210441" sldId="3417"/>
            <ac:picMk id="9" creationId="{EF034E48-3406-4D44-ADA0-DDA3748339A2}"/>
          </ac:picMkLst>
        </pc:picChg>
        <pc:picChg chg="mod">
          <ac:chgData name="Yorick Kuijs" userId="2d302df9-b94b-46c1-9f03-dbd5f7a9c230" providerId="ADAL" clId="{BCAE52A4-FA23-4BD4-BA3E-2B0CD25EE5C1}" dt="2023-05-11T09:44:17.621" v="2386" actId="2711"/>
          <ac:picMkLst>
            <pc:docMk/>
            <pc:sldMk cId="1971210441" sldId="3417"/>
            <ac:picMk id="22" creationId="{7D18F497-38C6-4416-AB90-85BE6A918847}"/>
          </ac:picMkLst>
        </pc:picChg>
        <pc:picChg chg="mod">
          <ac:chgData name="Yorick Kuijs" userId="2d302df9-b94b-46c1-9f03-dbd5f7a9c230" providerId="ADAL" clId="{BCAE52A4-FA23-4BD4-BA3E-2B0CD25EE5C1}" dt="2023-05-15T19:08:16.506" v="2764" actId="1076"/>
          <ac:picMkLst>
            <pc:docMk/>
            <pc:sldMk cId="1971210441" sldId="3417"/>
            <ac:picMk id="50" creationId="{D0BC2880-36FA-4585-914F-544E8ADD402E}"/>
          </ac:picMkLst>
        </pc:picChg>
        <pc:picChg chg="mod">
          <ac:chgData name="Yorick Kuijs" userId="2d302df9-b94b-46c1-9f03-dbd5f7a9c230" providerId="ADAL" clId="{BCAE52A4-FA23-4BD4-BA3E-2B0CD25EE5C1}" dt="2023-05-11T09:44:17.621" v="2386" actId="2711"/>
          <ac:picMkLst>
            <pc:docMk/>
            <pc:sldMk cId="1971210441" sldId="3417"/>
            <ac:picMk id="66" creationId="{70367EA7-1F80-4870-BBE1-0B0C7F1E363E}"/>
          </ac:picMkLst>
        </pc:picChg>
        <pc:picChg chg="mod">
          <ac:chgData name="Yorick Kuijs" userId="2d302df9-b94b-46c1-9f03-dbd5f7a9c230" providerId="ADAL" clId="{BCAE52A4-FA23-4BD4-BA3E-2B0CD25EE5C1}" dt="2023-05-15T19:10:19.810" v="2770" actId="1076"/>
          <ac:picMkLst>
            <pc:docMk/>
            <pc:sldMk cId="1971210441" sldId="3417"/>
            <ac:picMk id="77" creationId="{966148CB-0EDD-41BB-BC62-7AE2CA05124C}"/>
          </ac:picMkLst>
        </pc:picChg>
        <pc:picChg chg="mod">
          <ac:chgData name="Yorick Kuijs" userId="2d302df9-b94b-46c1-9f03-dbd5f7a9c230" providerId="ADAL" clId="{BCAE52A4-FA23-4BD4-BA3E-2B0CD25EE5C1}" dt="2023-05-11T09:44:17.621" v="2386" actId="2711"/>
          <ac:picMkLst>
            <pc:docMk/>
            <pc:sldMk cId="1971210441" sldId="3417"/>
            <ac:picMk id="84" creationId="{A596619B-1943-4E6F-A5E8-0E50F32E1770}"/>
          </ac:picMkLst>
        </pc:picChg>
        <pc:picChg chg="mod">
          <ac:chgData name="Yorick Kuijs" userId="2d302df9-b94b-46c1-9f03-dbd5f7a9c230" providerId="ADAL" clId="{BCAE52A4-FA23-4BD4-BA3E-2B0CD25EE5C1}" dt="2023-05-11T09:44:17.621" v="2386" actId="2711"/>
          <ac:picMkLst>
            <pc:docMk/>
            <pc:sldMk cId="1971210441" sldId="3417"/>
            <ac:picMk id="5122" creationId="{477B688D-EF33-42AC-AD45-C466B2A644A4}"/>
          </ac:picMkLst>
        </pc:picChg>
        <pc:cxnChg chg="mod">
          <ac:chgData name="Yorick Kuijs" userId="2d302df9-b94b-46c1-9f03-dbd5f7a9c230" providerId="ADAL" clId="{BCAE52A4-FA23-4BD4-BA3E-2B0CD25EE5C1}" dt="2023-05-11T09:44:17.621" v="2386" actId="2711"/>
          <ac:cxnSpMkLst>
            <pc:docMk/>
            <pc:sldMk cId="1971210441" sldId="3417"/>
            <ac:cxnSpMk id="16" creationId="{E63F6259-A6DB-4BFB-AFB5-780403FBE13C}"/>
          </ac:cxnSpMkLst>
        </pc:cxnChg>
        <pc:cxnChg chg="mod">
          <ac:chgData name="Yorick Kuijs" userId="2d302df9-b94b-46c1-9f03-dbd5f7a9c230" providerId="ADAL" clId="{BCAE52A4-FA23-4BD4-BA3E-2B0CD25EE5C1}" dt="2023-05-11T09:44:17.621" v="2386" actId="2711"/>
          <ac:cxnSpMkLst>
            <pc:docMk/>
            <pc:sldMk cId="1971210441" sldId="3417"/>
            <ac:cxnSpMk id="21" creationId="{A77C26BE-EF03-4040-953C-44B8A686B29A}"/>
          </ac:cxnSpMkLst>
        </pc:cxnChg>
        <pc:cxnChg chg="mod">
          <ac:chgData name="Yorick Kuijs" userId="2d302df9-b94b-46c1-9f03-dbd5f7a9c230" providerId="ADAL" clId="{BCAE52A4-FA23-4BD4-BA3E-2B0CD25EE5C1}" dt="2023-05-11T09:44:17.621" v="2386" actId="2711"/>
          <ac:cxnSpMkLst>
            <pc:docMk/>
            <pc:sldMk cId="1971210441" sldId="3417"/>
            <ac:cxnSpMk id="28" creationId="{F58EB705-7D5A-4E98-BBDF-47101BA4965F}"/>
          </ac:cxnSpMkLst>
        </pc:cxnChg>
        <pc:cxnChg chg="mod">
          <ac:chgData name="Yorick Kuijs" userId="2d302df9-b94b-46c1-9f03-dbd5f7a9c230" providerId="ADAL" clId="{BCAE52A4-FA23-4BD4-BA3E-2B0CD25EE5C1}" dt="2023-05-11T09:44:17.621" v="2386" actId="2711"/>
          <ac:cxnSpMkLst>
            <pc:docMk/>
            <pc:sldMk cId="1971210441" sldId="3417"/>
            <ac:cxnSpMk id="41" creationId="{138594FF-EEDC-4861-8E5C-BBFE92B687B9}"/>
          </ac:cxnSpMkLst>
        </pc:cxnChg>
        <pc:cxnChg chg="mod">
          <ac:chgData name="Yorick Kuijs" userId="2d302df9-b94b-46c1-9f03-dbd5f7a9c230" providerId="ADAL" clId="{BCAE52A4-FA23-4BD4-BA3E-2B0CD25EE5C1}" dt="2023-05-11T09:44:17.621" v="2386" actId="2711"/>
          <ac:cxnSpMkLst>
            <pc:docMk/>
            <pc:sldMk cId="1971210441" sldId="3417"/>
            <ac:cxnSpMk id="44" creationId="{4DB78B2E-41B8-4241-A894-AF53AC6433A4}"/>
          </ac:cxnSpMkLst>
        </pc:cxnChg>
        <pc:cxnChg chg="mod">
          <ac:chgData name="Yorick Kuijs" userId="2d302df9-b94b-46c1-9f03-dbd5f7a9c230" providerId="ADAL" clId="{BCAE52A4-FA23-4BD4-BA3E-2B0CD25EE5C1}" dt="2023-05-11T09:44:17.621" v="2386" actId="2711"/>
          <ac:cxnSpMkLst>
            <pc:docMk/>
            <pc:sldMk cId="1971210441" sldId="3417"/>
            <ac:cxnSpMk id="47" creationId="{B3B140EE-117C-4DDB-A71A-7632ACD72B6A}"/>
          </ac:cxnSpMkLst>
        </pc:cxnChg>
        <pc:cxnChg chg="mod">
          <ac:chgData name="Yorick Kuijs" userId="2d302df9-b94b-46c1-9f03-dbd5f7a9c230" providerId="ADAL" clId="{BCAE52A4-FA23-4BD4-BA3E-2B0CD25EE5C1}" dt="2023-05-11T09:44:17.621" v="2386" actId="2711"/>
          <ac:cxnSpMkLst>
            <pc:docMk/>
            <pc:sldMk cId="1971210441" sldId="3417"/>
            <ac:cxnSpMk id="48" creationId="{6B048466-A3FD-4C1D-A116-AEBAF5088239}"/>
          </ac:cxnSpMkLst>
        </pc:cxnChg>
        <pc:cxnChg chg="mod">
          <ac:chgData name="Yorick Kuijs" userId="2d302df9-b94b-46c1-9f03-dbd5f7a9c230" providerId="ADAL" clId="{BCAE52A4-FA23-4BD4-BA3E-2B0CD25EE5C1}" dt="2023-05-15T19:08:16.506" v="2764" actId="1076"/>
          <ac:cxnSpMkLst>
            <pc:docMk/>
            <pc:sldMk cId="1971210441" sldId="3417"/>
            <ac:cxnSpMk id="62" creationId="{23E3C0C8-49D1-44B5-8D89-512DDB7B353D}"/>
          </ac:cxnSpMkLst>
        </pc:cxnChg>
        <pc:cxnChg chg="mod">
          <ac:chgData name="Yorick Kuijs" userId="2d302df9-b94b-46c1-9f03-dbd5f7a9c230" providerId="ADAL" clId="{BCAE52A4-FA23-4BD4-BA3E-2B0CD25EE5C1}" dt="2023-05-11T09:44:17.621" v="2386" actId="2711"/>
          <ac:cxnSpMkLst>
            <pc:docMk/>
            <pc:sldMk cId="1971210441" sldId="3417"/>
            <ac:cxnSpMk id="64" creationId="{57F0C47F-96C5-4435-85C3-F635D18F8A6F}"/>
          </ac:cxnSpMkLst>
        </pc:cxnChg>
        <pc:cxnChg chg="mod">
          <ac:chgData name="Yorick Kuijs" userId="2d302df9-b94b-46c1-9f03-dbd5f7a9c230" providerId="ADAL" clId="{BCAE52A4-FA23-4BD4-BA3E-2B0CD25EE5C1}" dt="2023-05-15T19:10:19.810" v="2770" actId="1076"/>
          <ac:cxnSpMkLst>
            <pc:docMk/>
            <pc:sldMk cId="1971210441" sldId="3417"/>
            <ac:cxnSpMk id="79" creationId="{FD68345F-6E41-4E0B-AA01-ABD2AC12F184}"/>
          </ac:cxnSpMkLst>
        </pc:cxnChg>
        <pc:cxnChg chg="mod">
          <ac:chgData name="Yorick Kuijs" userId="2d302df9-b94b-46c1-9f03-dbd5f7a9c230" providerId="ADAL" clId="{BCAE52A4-FA23-4BD4-BA3E-2B0CD25EE5C1}" dt="2023-05-11T09:44:17.621" v="2386" actId="2711"/>
          <ac:cxnSpMkLst>
            <pc:docMk/>
            <pc:sldMk cId="1971210441" sldId="3417"/>
            <ac:cxnSpMk id="86" creationId="{1B14D700-E8DC-49CC-9A5E-17DBC858B55B}"/>
          </ac:cxnSpMkLst>
        </pc:cxnChg>
      </pc:sldChg>
      <pc:sldChg chg="modSp add mod modClrScheme chgLayout">
        <pc:chgData name="Yorick Kuijs" userId="2d302df9-b94b-46c1-9f03-dbd5f7a9c230" providerId="ADAL" clId="{BCAE52A4-FA23-4BD4-BA3E-2B0CD25EE5C1}" dt="2023-05-11T09:40:14.292" v="2309" actId="700"/>
        <pc:sldMkLst>
          <pc:docMk/>
          <pc:sldMk cId="1076797350" sldId="3420"/>
        </pc:sldMkLst>
        <pc:spChg chg="mod ord">
          <ac:chgData name="Yorick Kuijs" userId="2d302df9-b94b-46c1-9f03-dbd5f7a9c230" providerId="ADAL" clId="{BCAE52A4-FA23-4BD4-BA3E-2B0CD25EE5C1}" dt="2023-05-11T09:40:14.292" v="2309" actId="700"/>
          <ac:spMkLst>
            <pc:docMk/>
            <pc:sldMk cId="1076797350" sldId="3420"/>
            <ac:spMk id="2" creationId="{469CB7A4-4421-49B3-B766-69D1862C0AD6}"/>
          </ac:spMkLst>
        </pc:spChg>
        <pc:spChg chg="mod ord">
          <ac:chgData name="Yorick Kuijs" userId="2d302df9-b94b-46c1-9f03-dbd5f7a9c230" providerId="ADAL" clId="{BCAE52A4-FA23-4BD4-BA3E-2B0CD25EE5C1}" dt="2023-05-11T09:40:14.292" v="2309" actId="700"/>
          <ac:spMkLst>
            <pc:docMk/>
            <pc:sldMk cId="1076797350" sldId="3420"/>
            <ac:spMk id="3" creationId="{3D41F376-DB47-4FFA-BD9F-094727450C3F}"/>
          </ac:spMkLst>
        </pc:spChg>
        <pc:picChg chg="mod">
          <ac:chgData name="Yorick Kuijs" userId="2d302df9-b94b-46c1-9f03-dbd5f7a9c230" providerId="ADAL" clId="{BCAE52A4-FA23-4BD4-BA3E-2B0CD25EE5C1}" dt="2023-05-11T09:40:00.101" v="2306" actId="1076"/>
          <ac:picMkLst>
            <pc:docMk/>
            <pc:sldMk cId="1076797350" sldId="3420"/>
            <ac:picMk id="7170" creationId="{D7970186-BE83-40A7-8C9F-B01EA1E9B365}"/>
          </ac:picMkLst>
        </pc:picChg>
      </pc:sldChg>
      <pc:sldChg chg="addSp modSp add del mod modClrScheme chgLayout">
        <pc:chgData name="Yorick Kuijs" userId="2d302df9-b94b-46c1-9f03-dbd5f7a9c230" providerId="ADAL" clId="{BCAE52A4-FA23-4BD4-BA3E-2B0CD25EE5C1}" dt="2023-05-11T09:35:11.773" v="2293" actId="47"/>
        <pc:sldMkLst>
          <pc:docMk/>
          <pc:sldMk cId="2540051115" sldId="3424"/>
        </pc:sldMkLst>
        <pc:spChg chg="add mod ord">
          <ac:chgData name="Yorick Kuijs" userId="2d302df9-b94b-46c1-9f03-dbd5f7a9c230" providerId="ADAL" clId="{BCAE52A4-FA23-4BD4-BA3E-2B0CD25EE5C1}" dt="2023-05-11T09:31:14.306" v="2257" actId="700"/>
          <ac:spMkLst>
            <pc:docMk/>
            <pc:sldMk cId="2540051115" sldId="3424"/>
            <ac:spMk id="2" creationId="{45F62BCD-C6C4-32F3-DD07-FAFDECADA796}"/>
          </ac:spMkLst>
        </pc:spChg>
        <pc:spChg chg="add mod ord">
          <ac:chgData name="Yorick Kuijs" userId="2d302df9-b94b-46c1-9f03-dbd5f7a9c230" providerId="ADAL" clId="{BCAE52A4-FA23-4BD4-BA3E-2B0CD25EE5C1}" dt="2023-05-11T09:31:14.306" v="2257" actId="700"/>
          <ac:spMkLst>
            <pc:docMk/>
            <pc:sldMk cId="2540051115" sldId="3424"/>
            <ac:spMk id="3" creationId="{1F90A8ED-51E3-40C6-32FE-98449C33493C}"/>
          </ac:spMkLst>
        </pc:spChg>
      </pc:sldChg>
      <pc:sldChg chg="addSp delSp modSp add mod modClrScheme addAnim delAnim chgLayout">
        <pc:chgData name="Yorick Kuijs" userId="2d302df9-b94b-46c1-9f03-dbd5f7a9c230" providerId="ADAL" clId="{BCAE52A4-FA23-4BD4-BA3E-2B0CD25EE5C1}" dt="2023-05-22T14:51:08.812" v="3658"/>
        <pc:sldMkLst>
          <pc:docMk/>
          <pc:sldMk cId="3228109536" sldId="2076138480"/>
        </pc:sldMkLst>
        <pc:spChg chg="mod ord">
          <ac:chgData name="Yorick Kuijs" userId="2d302df9-b94b-46c1-9f03-dbd5f7a9c230" providerId="ADAL" clId="{BCAE52A4-FA23-4BD4-BA3E-2B0CD25EE5C1}" dt="2023-05-11T09:30:19.242" v="2254" actId="700"/>
          <ac:spMkLst>
            <pc:docMk/>
            <pc:sldMk cId="3228109536" sldId="2076138480"/>
            <ac:spMk id="2" creationId="{8F75FC18-B471-2244-A0BD-3D0FF2D40506}"/>
          </ac:spMkLst>
        </pc:spChg>
        <pc:spChg chg="mod">
          <ac:chgData name="Yorick Kuijs" userId="2d302df9-b94b-46c1-9f03-dbd5f7a9c230" providerId="ADAL" clId="{BCAE52A4-FA23-4BD4-BA3E-2B0CD25EE5C1}" dt="2023-05-11T09:31:04.101" v="2256" actId="1076"/>
          <ac:spMkLst>
            <pc:docMk/>
            <pc:sldMk cId="3228109536" sldId="2076138480"/>
            <ac:spMk id="21" creationId="{D7537AA0-6888-292E-3224-2B963FE1FFCF}"/>
          </ac:spMkLst>
        </pc:spChg>
        <pc:spChg chg="add del mod ord">
          <ac:chgData name="Yorick Kuijs" userId="2d302df9-b94b-46c1-9f03-dbd5f7a9c230" providerId="ADAL" clId="{BCAE52A4-FA23-4BD4-BA3E-2B0CD25EE5C1}" dt="2023-05-11T09:30:23.477" v="2255" actId="478"/>
          <ac:spMkLst>
            <pc:docMk/>
            <pc:sldMk cId="3228109536" sldId="2076138480"/>
            <ac:spMk id="22" creationId="{7F76FBEC-0243-0C91-E4D8-6D9BA447D7BC}"/>
          </ac:spMkLst>
        </pc:spChg>
      </pc:sldChg>
      <pc:sldChg chg="addSp delSp modSp add mod modClrScheme chgLayout">
        <pc:chgData name="Yorick Kuijs" userId="2d302df9-b94b-46c1-9f03-dbd5f7a9c230" providerId="ADAL" clId="{BCAE52A4-FA23-4BD4-BA3E-2B0CD25EE5C1}" dt="2023-05-11T09:32:08.600" v="2273" actId="1076"/>
        <pc:sldMkLst>
          <pc:docMk/>
          <pc:sldMk cId="3804233794" sldId="2076138481"/>
        </pc:sldMkLst>
        <pc:spChg chg="mod ord">
          <ac:chgData name="Yorick Kuijs" userId="2d302df9-b94b-46c1-9f03-dbd5f7a9c230" providerId="ADAL" clId="{BCAE52A4-FA23-4BD4-BA3E-2B0CD25EE5C1}" dt="2023-05-11T09:31:14.306" v="2257" actId="700"/>
          <ac:spMkLst>
            <pc:docMk/>
            <pc:sldMk cId="3804233794" sldId="2076138481"/>
            <ac:spMk id="2" creationId="{8F75FC18-B471-2244-A0BD-3D0FF2D40506}"/>
          </ac:spMkLst>
        </pc:spChg>
        <pc:spChg chg="mod">
          <ac:chgData name="Yorick Kuijs" userId="2d302df9-b94b-46c1-9f03-dbd5f7a9c230" providerId="ADAL" clId="{BCAE52A4-FA23-4BD4-BA3E-2B0CD25EE5C1}" dt="2023-05-11T09:32:04.009" v="2272" actId="1076"/>
          <ac:spMkLst>
            <pc:docMk/>
            <pc:sldMk cId="3804233794" sldId="2076138481"/>
            <ac:spMk id="16" creationId="{E3FC08F8-A274-4652-BCD0-CB2646758A01}"/>
          </ac:spMkLst>
        </pc:spChg>
        <pc:spChg chg="mod">
          <ac:chgData name="Yorick Kuijs" userId="2d302df9-b94b-46c1-9f03-dbd5f7a9c230" providerId="ADAL" clId="{BCAE52A4-FA23-4BD4-BA3E-2B0CD25EE5C1}" dt="2023-05-11T09:31:57.175" v="2271" actId="1076"/>
          <ac:spMkLst>
            <pc:docMk/>
            <pc:sldMk cId="3804233794" sldId="2076138481"/>
            <ac:spMk id="18" creationId="{F91864CD-B16D-18A5-C4EC-5C8A569D3944}"/>
          </ac:spMkLst>
        </pc:spChg>
        <pc:spChg chg="add del mod ord">
          <ac:chgData name="Yorick Kuijs" userId="2d302df9-b94b-46c1-9f03-dbd5f7a9c230" providerId="ADAL" clId="{BCAE52A4-FA23-4BD4-BA3E-2B0CD25EE5C1}" dt="2023-05-11T09:31:23.547" v="2258" actId="478"/>
          <ac:spMkLst>
            <pc:docMk/>
            <pc:sldMk cId="3804233794" sldId="2076138481"/>
            <ac:spMk id="19" creationId="{D8B6FD2A-79CC-B6BE-AE6F-A36FDC78FD2C}"/>
          </ac:spMkLst>
        </pc:spChg>
        <pc:picChg chg="mod">
          <ac:chgData name="Yorick Kuijs" userId="2d302df9-b94b-46c1-9f03-dbd5f7a9c230" providerId="ADAL" clId="{BCAE52A4-FA23-4BD4-BA3E-2B0CD25EE5C1}" dt="2023-05-11T09:31:57.175" v="2271" actId="1076"/>
          <ac:picMkLst>
            <pc:docMk/>
            <pc:sldMk cId="3804233794" sldId="2076138481"/>
            <ac:picMk id="12" creationId="{2E7BB851-A865-B336-F282-735C5AAD03CF}"/>
          </ac:picMkLst>
        </pc:picChg>
        <pc:picChg chg="mod">
          <ac:chgData name="Yorick Kuijs" userId="2d302df9-b94b-46c1-9f03-dbd5f7a9c230" providerId="ADAL" clId="{BCAE52A4-FA23-4BD4-BA3E-2B0CD25EE5C1}" dt="2023-05-11T09:32:08.600" v="2273" actId="1076"/>
          <ac:picMkLst>
            <pc:docMk/>
            <pc:sldMk cId="3804233794" sldId="2076138481"/>
            <ac:picMk id="13" creationId="{4A53853E-BF99-0F22-0825-31D11C54B92D}"/>
          </ac:picMkLst>
        </pc:picChg>
        <pc:picChg chg="mod">
          <ac:chgData name="Yorick Kuijs" userId="2d302df9-b94b-46c1-9f03-dbd5f7a9c230" providerId="ADAL" clId="{BCAE52A4-FA23-4BD4-BA3E-2B0CD25EE5C1}" dt="2023-05-11T09:31:57.175" v="2271" actId="1076"/>
          <ac:picMkLst>
            <pc:docMk/>
            <pc:sldMk cId="3804233794" sldId="2076138481"/>
            <ac:picMk id="15" creationId="{9A75DADB-F211-F487-4628-3A339D1E25CB}"/>
          </ac:picMkLst>
        </pc:picChg>
        <pc:cxnChg chg="mod">
          <ac:chgData name="Yorick Kuijs" userId="2d302df9-b94b-46c1-9f03-dbd5f7a9c230" providerId="ADAL" clId="{BCAE52A4-FA23-4BD4-BA3E-2B0CD25EE5C1}" dt="2023-05-11T09:31:57.175" v="2271" actId="1076"/>
          <ac:cxnSpMkLst>
            <pc:docMk/>
            <pc:sldMk cId="3804233794" sldId="2076138481"/>
            <ac:cxnSpMk id="14" creationId="{712914F8-5615-B118-8074-7DC435A00DD6}"/>
          </ac:cxnSpMkLst>
        </pc:cxnChg>
        <pc:cxnChg chg="mod">
          <ac:chgData name="Yorick Kuijs" userId="2d302df9-b94b-46c1-9f03-dbd5f7a9c230" providerId="ADAL" clId="{BCAE52A4-FA23-4BD4-BA3E-2B0CD25EE5C1}" dt="2023-05-11T09:31:57.175" v="2271" actId="1076"/>
          <ac:cxnSpMkLst>
            <pc:docMk/>
            <pc:sldMk cId="3804233794" sldId="2076138481"/>
            <ac:cxnSpMk id="17" creationId="{D08D0119-C30C-3AB9-5998-297D82C247EF}"/>
          </ac:cxnSpMkLst>
        </pc:cxnChg>
      </pc:sldChg>
      <pc:sldChg chg="addSp delSp modSp add mod modClrScheme delAnim chgLayout">
        <pc:chgData name="Yorick Kuijs" userId="2d302df9-b94b-46c1-9f03-dbd5f7a9c230" providerId="ADAL" clId="{BCAE52A4-FA23-4BD4-BA3E-2B0CD25EE5C1}" dt="2023-05-11T10:17:37.160" v="2761" actId="1076"/>
        <pc:sldMkLst>
          <pc:docMk/>
          <pc:sldMk cId="2145664670" sldId="2076138482"/>
        </pc:sldMkLst>
        <pc:spChg chg="mod ord">
          <ac:chgData name="Yorick Kuijs" userId="2d302df9-b94b-46c1-9f03-dbd5f7a9c230" providerId="ADAL" clId="{BCAE52A4-FA23-4BD4-BA3E-2B0CD25EE5C1}" dt="2023-05-11T09:31:14.306" v="2257" actId="700"/>
          <ac:spMkLst>
            <pc:docMk/>
            <pc:sldMk cId="2145664670" sldId="2076138482"/>
            <ac:spMk id="2" creationId="{8F75FC18-B471-2244-A0BD-3D0FF2D40506}"/>
          </ac:spMkLst>
        </pc:spChg>
        <pc:spChg chg="mod">
          <ac:chgData name="Yorick Kuijs" userId="2d302df9-b94b-46c1-9f03-dbd5f7a9c230" providerId="ADAL" clId="{BCAE52A4-FA23-4BD4-BA3E-2B0CD25EE5C1}" dt="2023-05-11T10:17:37.160" v="2761" actId="1076"/>
          <ac:spMkLst>
            <pc:docMk/>
            <pc:sldMk cId="2145664670" sldId="2076138482"/>
            <ac:spMk id="3" creationId="{DA5D8700-4FE4-3DD6-A9B3-26EDA13B56E5}"/>
          </ac:spMkLst>
        </pc:spChg>
        <pc:spChg chg="mod">
          <ac:chgData name="Yorick Kuijs" userId="2d302df9-b94b-46c1-9f03-dbd5f7a9c230" providerId="ADAL" clId="{BCAE52A4-FA23-4BD4-BA3E-2B0CD25EE5C1}" dt="2023-05-11T10:17:37.160" v="2761" actId="1076"/>
          <ac:spMkLst>
            <pc:docMk/>
            <pc:sldMk cId="2145664670" sldId="2076138482"/>
            <ac:spMk id="13" creationId="{68A0A8F1-D305-3E60-C8D6-5878B21E4C75}"/>
          </ac:spMkLst>
        </pc:spChg>
        <pc:spChg chg="add del mod ord">
          <ac:chgData name="Yorick Kuijs" userId="2d302df9-b94b-46c1-9f03-dbd5f7a9c230" providerId="ADAL" clId="{BCAE52A4-FA23-4BD4-BA3E-2B0CD25EE5C1}" dt="2023-05-11T09:37:39.240" v="2300" actId="478"/>
          <ac:spMkLst>
            <pc:docMk/>
            <pc:sldMk cId="2145664670" sldId="2076138482"/>
            <ac:spMk id="24" creationId="{0B40F70A-CE7A-ADD6-17DC-B840B8E9E8EA}"/>
          </ac:spMkLst>
        </pc:spChg>
        <pc:picChg chg="mod">
          <ac:chgData name="Yorick Kuijs" userId="2d302df9-b94b-46c1-9f03-dbd5f7a9c230" providerId="ADAL" clId="{BCAE52A4-FA23-4BD4-BA3E-2B0CD25EE5C1}" dt="2023-05-11T10:17:37.160" v="2761" actId="1076"/>
          <ac:picMkLst>
            <pc:docMk/>
            <pc:sldMk cId="2145664670" sldId="2076138482"/>
            <ac:picMk id="4" creationId="{04763194-BC8B-D5C3-3C5E-8D85076D19AB}"/>
          </ac:picMkLst>
        </pc:picChg>
        <pc:picChg chg="mod">
          <ac:chgData name="Yorick Kuijs" userId="2d302df9-b94b-46c1-9f03-dbd5f7a9c230" providerId="ADAL" clId="{BCAE52A4-FA23-4BD4-BA3E-2B0CD25EE5C1}" dt="2023-05-11T10:17:37.160" v="2761" actId="1076"/>
          <ac:picMkLst>
            <pc:docMk/>
            <pc:sldMk cId="2145664670" sldId="2076138482"/>
            <ac:picMk id="5" creationId="{50C758EC-1EB8-9436-67C9-AEAE869DB27F}"/>
          </ac:picMkLst>
        </pc:picChg>
        <pc:picChg chg="mod">
          <ac:chgData name="Yorick Kuijs" userId="2d302df9-b94b-46c1-9f03-dbd5f7a9c230" providerId="ADAL" clId="{BCAE52A4-FA23-4BD4-BA3E-2B0CD25EE5C1}" dt="2023-05-11T10:17:37.160" v="2761" actId="1076"/>
          <ac:picMkLst>
            <pc:docMk/>
            <pc:sldMk cId="2145664670" sldId="2076138482"/>
            <ac:picMk id="6" creationId="{9158EA46-D94C-C8CD-B230-7287B9426E28}"/>
          </ac:picMkLst>
        </pc:picChg>
        <pc:picChg chg="mod">
          <ac:chgData name="Yorick Kuijs" userId="2d302df9-b94b-46c1-9f03-dbd5f7a9c230" providerId="ADAL" clId="{BCAE52A4-FA23-4BD4-BA3E-2B0CD25EE5C1}" dt="2023-05-11T10:17:37.160" v="2761" actId="1076"/>
          <ac:picMkLst>
            <pc:docMk/>
            <pc:sldMk cId="2145664670" sldId="2076138482"/>
            <ac:picMk id="7" creationId="{09B5807E-8DFB-1DF4-59BB-B872DAB42D8C}"/>
          </ac:picMkLst>
        </pc:picChg>
        <pc:picChg chg="mod">
          <ac:chgData name="Yorick Kuijs" userId="2d302df9-b94b-46c1-9f03-dbd5f7a9c230" providerId="ADAL" clId="{BCAE52A4-FA23-4BD4-BA3E-2B0CD25EE5C1}" dt="2023-05-11T10:17:37.160" v="2761" actId="1076"/>
          <ac:picMkLst>
            <pc:docMk/>
            <pc:sldMk cId="2145664670" sldId="2076138482"/>
            <ac:picMk id="8" creationId="{EF21A428-95DF-0C9E-DC1C-F509397E6506}"/>
          </ac:picMkLst>
        </pc:picChg>
        <pc:picChg chg="mod">
          <ac:chgData name="Yorick Kuijs" userId="2d302df9-b94b-46c1-9f03-dbd5f7a9c230" providerId="ADAL" clId="{BCAE52A4-FA23-4BD4-BA3E-2B0CD25EE5C1}" dt="2023-05-11T10:17:37.160" v="2761" actId="1076"/>
          <ac:picMkLst>
            <pc:docMk/>
            <pc:sldMk cId="2145664670" sldId="2076138482"/>
            <ac:picMk id="9" creationId="{51B2399A-A2B6-8710-3F53-22B910EE1AC6}"/>
          </ac:picMkLst>
        </pc:picChg>
        <pc:picChg chg="mod">
          <ac:chgData name="Yorick Kuijs" userId="2d302df9-b94b-46c1-9f03-dbd5f7a9c230" providerId="ADAL" clId="{BCAE52A4-FA23-4BD4-BA3E-2B0CD25EE5C1}" dt="2023-05-11T10:17:37.160" v="2761" actId="1076"/>
          <ac:picMkLst>
            <pc:docMk/>
            <pc:sldMk cId="2145664670" sldId="2076138482"/>
            <ac:picMk id="10" creationId="{A82CEC79-01BF-FD07-C03D-75147E6F8FAD}"/>
          </ac:picMkLst>
        </pc:picChg>
        <pc:picChg chg="mod">
          <ac:chgData name="Yorick Kuijs" userId="2d302df9-b94b-46c1-9f03-dbd5f7a9c230" providerId="ADAL" clId="{BCAE52A4-FA23-4BD4-BA3E-2B0CD25EE5C1}" dt="2023-05-11T10:17:37.160" v="2761" actId="1076"/>
          <ac:picMkLst>
            <pc:docMk/>
            <pc:sldMk cId="2145664670" sldId="2076138482"/>
            <ac:picMk id="11" creationId="{050CD031-9FD8-E336-FEC1-DD5320416F1E}"/>
          </ac:picMkLst>
        </pc:picChg>
        <pc:picChg chg="mod">
          <ac:chgData name="Yorick Kuijs" userId="2d302df9-b94b-46c1-9f03-dbd5f7a9c230" providerId="ADAL" clId="{BCAE52A4-FA23-4BD4-BA3E-2B0CD25EE5C1}" dt="2023-05-11T10:17:37.160" v="2761" actId="1076"/>
          <ac:picMkLst>
            <pc:docMk/>
            <pc:sldMk cId="2145664670" sldId="2076138482"/>
            <ac:picMk id="14" creationId="{4CA5896E-ED14-2E08-913A-6998C5429BF7}"/>
          </ac:picMkLst>
        </pc:picChg>
        <pc:picChg chg="mod">
          <ac:chgData name="Yorick Kuijs" userId="2d302df9-b94b-46c1-9f03-dbd5f7a9c230" providerId="ADAL" clId="{BCAE52A4-FA23-4BD4-BA3E-2B0CD25EE5C1}" dt="2023-05-11T10:17:37.160" v="2761" actId="1076"/>
          <ac:picMkLst>
            <pc:docMk/>
            <pc:sldMk cId="2145664670" sldId="2076138482"/>
            <ac:picMk id="15" creationId="{05D468C9-46C3-3A7E-6CB9-9792C4E19730}"/>
          </ac:picMkLst>
        </pc:picChg>
        <pc:picChg chg="mod">
          <ac:chgData name="Yorick Kuijs" userId="2d302df9-b94b-46c1-9f03-dbd5f7a9c230" providerId="ADAL" clId="{BCAE52A4-FA23-4BD4-BA3E-2B0CD25EE5C1}" dt="2023-05-11T10:17:37.160" v="2761" actId="1076"/>
          <ac:picMkLst>
            <pc:docMk/>
            <pc:sldMk cId="2145664670" sldId="2076138482"/>
            <ac:picMk id="16" creationId="{AA831A54-2275-7800-B403-90004C63EF39}"/>
          </ac:picMkLst>
        </pc:picChg>
        <pc:picChg chg="mod">
          <ac:chgData name="Yorick Kuijs" userId="2d302df9-b94b-46c1-9f03-dbd5f7a9c230" providerId="ADAL" clId="{BCAE52A4-FA23-4BD4-BA3E-2B0CD25EE5C1}" dt="2023-05-11T10:17:37.160" v="2761" actId="1076"/>
          <ac:picMkLst>
            <pc:docMk/>
            <pc:sldMk cId="2145664670" sldId="2076138482"/>
            <ac:picMk id="17" creationId="{7F2BEC05-DB9B-CAAE-2D39-4E309BBA4445}"/>
          </ac:picMkLst>
        </pc:picChg>
        <pc:picChg chg="mod">
          <ac:chgData name="Yorick Kuijs" userId="2d302df9-b94b-46c1-9f03-dbd5f7a9c230" providerId="ADAL" clId="{BCAE52A4-FA23-4BD4-BA3E-2B0CD25EE5C1}" dt="2023-05-11T10:17:37.160" v="2761" actId="1076"/>
          <ac:picMkLst>
            <pc:docMk/>
            <pc:sldMk cId="2145664670" sldId="2076138482"/>
            <ac:picMk id="18" creationId="{736DFABC-162C-6342-D289-5B66138EE6E6}"/>
          </ac:picMkLst>
        </pc:picChg>
        <pc:picChg chg="mod">
          <ac:chgData name="Yorick Kuijs" userId="2d302df9-b94b-46c1-9f03-dbd5f7a9c230" providerId="ADAL" clId="{BCAE52A4-FA23-4BD4-BA3E-2B0CD25EE5C1}" dt="2023-05-11T10:17:37.160" v="2761" actId="1076"/>
          <ac:picMkLst>
            <pc:docMk/>
            <pc:sldMk cId="2145664670" sldId="2076138482"/>
            <ac:picMk id="19" creationId="{D964E2BB-31FD-9DC6-C4AF-7BF7B06131DD}"/>
          </ac:picMkLst>
        </pc:picChg>
        <pc:picChg chg="mod">
          <ac:chgData name="Yorick Kuijs" userId="2d302df9-b94b-46c1-9f03-dbd5f7a9c230" providerId="ADAL" clId="{BCAE52A4-FA23-4BD4-BA3E-2B0CD25EE5C1}" dt="2023-05-11T10:17:37.160" v="2761" actId="1076"/>
          <ac:picMkLst>
            <pc:docMk/>
            <pc:sldMk cId="2145664670" sldId="2076138482"/>
            <ac:picMk id="20" creationId="{094A2494-EC74-6474-151C-CA90B4AE47A2}"/>
          </ac:picMkLst>
        </pc:picChg>
        <pc:picChg chg="mod">
          <ac:chgData name="Yorick Kuijs" userId="2d302df9-b94b-46c1-9f03-dbd5f7a9c230" providerId="ADAL" clId="{BCAE52A4-FA23-4BD4-BA3E-2B0CD25EE5C1}" dt="2023-05-11T10:17:37.160" v="2761" actId="1076"/>
          <ac:picMkLst>
            <pc:docMk/>
            <pc:sldMk cId="2145664670" sldId="2076138482"/>
            <ac:picMk id="21" creationId="{A65ED2D2-1A09-BA9D-911B-B9A07A3445E9}"/>
          </ac:picMkLst>
        </pc:picChg>
        <pc:picChg chg="mod">
          <ac:chgData name="Yorick Kuijs" userId="2d302df9-b94b-46c1-9f03-dbd5f7a9c230" providerId="ADAL" clId="{BCAE52A4-FA23-4BD4-BA3E-2B0CD25EE5C1}" dt="2023-05-11T10:17:37.160" v="2761" actId="1076"/>
          <ac:picMkLst>
            <pc:docMk/>
            <pc:sldMk cId="2145664670" sldId="2076138482"/>
            <ac:picMk id="22" creationId="{6457E680-9438-69CC-0A61-936C52D3C804}"/>
          </ac:picMkLst>
        </pc:picChg>
        <pc:picChg chg="del mod">
          <ac:chgData name="Yorick Kuijs" userId="2d302df9-b94b-46c1-9f03-dbd5f7a9c230" providerId="ADAL" clId="{BCAE52A4-FA23-4BD4-BA3E-2B0CD25EE5C1}" dt="2023-05-11T10:17:27.746" v="2760" actId="478"/>
          <ac:picMkLst>
            <pc:docMk/>
            <pc:sldMk cId="2145664670" sldId="2076138482"/>
            <ac:picMk id="23" creationId="{AFC1E93D-14F3-7F31-4960-C12ACE801BF2}"/>
          </ac:picMkLst>
        </pc:picChg>
        <pc:cxnChg chg="mod">
          <ac:chgData name="Yorick Kuijs" userId="2d302df9-b94b-46c1-9f03-dbd5f7a9c230" providerId="ADAL" clId="{BCAE52A4-FA23-4BD4-BA3E-2B0CD25EE5C1}" dt="2023-05-11T10:17:37.160" v="2761" actId="1076"/>
          <ac:cxnSpMkLst>
            <pc:docMk/>
            <pc:sldMk cId="2145664670" sldId="2076138482"/>
            <ac:cxnSpMk id="12" creationId="{68021BC8-8686-1E68-616E-5163E9735F09}"/>
          </ac:cxnSpMkLst>
        </pc:cxnChg>
      </pc:sldChg>
      <pc:sldChg chg="addSp delSp modSp add mod modClrScheme chgLayout">
        <pc:chgData name="Yorick Kuijs" userId="2d302df9-b94b-46c1-9f03-dbd5f7a9c230" providerId="ADAL" clId="{BCAE52A4-FA23-4BD4-BA3E-2B0CD25EE5C1}" dt="2023-05-15T19:09:37.164" v="2768" actId="1076"/>
        <pc:sldMkLst>
          <pc:docMk/>
          <pc:sldMk cId="4281119446" sldId="2076138486"/>
        </pc:sldMkLst>
        <pc:spChg chg="mod ord">
          <ac:chgData name="Yorick Kuijs" userId="2d302df9-b94b-46c1-9f03-dbd5f7a9c230" providerId="ADAL" clId="{BCAE52A4-FA23-4BD4-BA3E-2B0CD25EE5C1}" dt="2023-05-11T09:31:14.306" v="2257" actId="700"/>
          <ac:spMkLst>
            <pc:docMk/>
            <pc:sldMk cId="4281119446" sldId="2076138486"/>
            <ac:spMk id="2" creationId="{8F75FC18-B471-2244-A0BD-3D0FF2D40506}"/>
          </ac:spMkLst>
        </pc:spChg>
        <pc:spChg chg="mod">
          <ac:chgData name="Yorick Kuijs" userId="2d302df9-b94b-46c1-9f03-dbd5f7a9c230" providerId="ADAL" clId="{BCAE52A4-FA23-4BD4-BA3E-2B0CD25EE5C1}" dt="2023-05-15T19:09:30.632" v="2767" actId="1076"/>
          <ac:spMkLst>
            <pc:docMk/>
            <pc:sldMk cId="4281119446" sldId="2076138486"/>
            <ac:spMk id="12" creationId="{61A95BD6-BC47-A4B1-A989-8BB3BE7EAD88}"/>
          </ac:spMkLst>
        </pc:spChg>
        <pc:spChg chg="mod">
          <ac:chgData name="Yorick Kuijs" userId="2d302df9-b94b-46c1-9f03-dbd5f7a9c230" providerId="ADAL" clId="{BCAE52A4-FA23-4BD4-BA3E-2B0CD25EE5C1}" dt="2023-05-15T19:09:37.164" v="2768" actId="1076"/>
          <ac:spMkLst>
            <pc:docMk/>
            <pc:sldMk cId="4281119446" sldId="2076138486"/>
            <ac:spMk id="53" creationId="{49327633-787C-E2D9-BB83-703BC7F795D0}"/>
          </ac:spMkLst>
        </pc:spChg>
        <pc:spChg chg="add del mod ord">
          <ac:chgData name="Yorick Kuijs" userId="2d302df9-b94b-46c1-9f03-dbd5f7a9c230" providerId="ADAL" clId="{BCAE52A4-FA23-4BD4-BA3E-2B0CD25EE5C1}" dt="2023-05-11T09:35:02.604" v="2292" actId="478"/>
          <ac:spMkLst>
            <pc:docMk/>
            <pc:sldMk cId="4281119446" sldId="2076138486"/>
            <ac:spMk id="55" creationId="{E661674A-1DA3-D1D8-1198-6C1B6B615D88}"/>
          </ac:spMkLst>
        </pc:spChg>
      </pc:sldChg>
      <pc:sldChg chg="addSp delSp modSp add mod modClrScheme chgLayout">
        <pc:chgData name="Yorick Kuijs" userId="2d302df9-b94b-46c1-9f03-dbd5f7a9c230" providerId="ADAL" clId="{BCAE52A4-FA23-4BD4-BA3E-2B0CD25EE5C1}" dt="2023-05-11T09:35:45.284" v="2297" actId="478"/>
        <pc:sldMkLst>
          <pc:docMk/>
          <pc:sldMk cId="647047597" sldId="2076138487"/>
        </pc:sldMkLst>
        <pc:spChg chg="mod ord">
          <ac:chgData name="Yorick Kuijs" userId="2d302df9-b94b-46c1-9f03-dbd5f7a9c230" providerId="ADAL" clId="{BCAE52A4-FA23-4BD4-BA3E-2B0CD25EE5C1}" dt="2023-05-11T09:31:14.306" v="2257" actId="700"/>
          <ac:spMkLst>
            <pc:docMk/>
            <pc:sldMk cId="647047597" sldId="2076138487"/>
            <ac:spMk id="2" creationId="{8F75FC18-B471-2244-A0BD-3D0FF2D40506}"/>
          </ac:spMkLst>
        </pc:spChg>
        <pc:spChg chg="mod">
          <ac:chgData name="Yorick Kuijs" userId="2d302df9-b94b-46c1-9f03-dbd5f7a9c230" providerId="ADAL" clId="{BCAE52A4-FA23-4BD4-BA3E-2B0CD25EE5C1}" dt="2023-05-11T09:35:34.685" v="2295" actId="1076"/>
          <ac:spMkLst>
            <pc:docMk/>
            <pc:sldMk cId="647047597" sldId="2076138487"/>
            <ac:spMk id="10" creationId="{98C0BAC4-D04E-A6F2-4801-40C8B607161F}"/>
          </ac:spMkLst>
        </pc:spChg>
        <pc:spChg chg="mod">
          <ac:chgData name="Yorick Kuijs" userId="2d302df9-b94b-46c1-9f03-dbd5f7a9c230" providerId="ADAL" clId="{BCAE52A4-FA23-4BD4-BA3E-2B0CD25EE5C1}" dt="2023-05-11T09:35:41.694" v="2296" actId="1076"/>
          <ac:spMkLst>
            <pc:docMk/>
            <pc:sldMk cId="647047597" sldId="2076138487"/>
            <ac:spMk id="12" creationId="{0C1E582A-604B-5C1A-B0CE-D7780B5DA26C}"/>
          </ac:spMkLst>
        </pc:spChg>
        <pc:spChg chg="add del mod ord">
          <ac:chgData name="Yorick Kuijs" userId="2d302df9-b94b-46c1-9f03-dbd5f7a9c230" providerId="ADAL" clId="{BCAE52A4-FA23-4BD4-BA3E-2B0CD25EE5C1}" dt="2023-05-11T09:35:45.284" v="2297" actId="478"/>
          <ac:spMkLst>
            <pc:docMk/>
            <pc:sldMk cId="647047597" sldId="2076138487"/>
            <ac:spMk id="28" creationId="{F02926F1-06E8-90E1-4B7B-28CA2A643D11}"/>
          </ac:spMkLst>
        </pc:spChg>
        <pc:picChg chg="mod">
          <ac:chgData name="Yorick Kuijs" userId="2d302df9-b94b-46c1-9f03-dbd5f7a9c230" providerId="ADAL" clId="{BCAE52A4-FA23-4BD4-BA3E-2B0CD25EE5C1}" dt="2023-05-11T09:35:19.474" v="2294" actId="1076"/>
          <ac:picMkLst>
            <pc:docMk/>
            <pc:sldMk cId="647047597" sldId="2076138487"/>
            <ac:picMk id="7" creationId="{7E6C1D20-65C2-D24F-22F3-32F3EB0DB83C}"/>
          </ac:picMkLst>
        </pc:picChg>
        <pc:cxnChg chg="mod">
          <ac:chgData name="Yorick Kuijs" userId="2d302df9-b94b-46c1-9f03-dbd5f7a9c230" providerId="ADAL" clId="{BCAE52A4-FA23-4BD4-BA3E-2B0CD25EE5C1}" dt="2023-05-11T09:35:19.474" v="2294" actId="1076"/>
          <ac:cxnSpMkLst>
            <pc:docMk/>
            <pc:sldMk cId="647047597" sldId="2076138487"/>
            <ac:cxnSpMk id="9" creationId="{C5F0B27C-3E74-4C6B-234B-67F5E2872A34}"/>
          </ac:cxnSpMkLst>
        </pc:cxnChg>
        <pc:cxnChg chg="mod">
          <ac:chgData name="Yorick Kuijs" userId="2d302df9-b94b-46c1-9f03-dbd5f7a9c230" providerId="ADAL" clId="{BCAE52A4-FA23-4BD4-BA3E-2B0CD25EE5C1}" dt="2023-05-11T09:35:19.474" v="2294" actId="1076"/>
          <ac:cxnSpMkLst>
            <pc:docMk/>
            <pc:sldMk cId="647047597" sldId="2076138487"/>
            <ac:cxnSpMk id="11" creationId="{18BE2B90-9FE4-6D46-3B79-77C73754F113}"/>
          </ac:cxnSpMkLst>
        </pc:cxnChg>
      </pc:sldChg>
      <pc:sldChg chg="addSp delSp modSp add mod modClrScheme chgLayout">
        <pc:chgData name="Yorick Kuijs" userId="2d302df9-b94b-46c1-9f03-dbd5f7a9c230" providerId="ADAL" clId="{BCAE52A4-FA23-4BD4-BA3E-2B0CD25EE5C1}" dt="2023-05-11T09:35:59.023" v="2298" actId="478"/>
        <pc:sldMkLst>
          <pc:docMk/>
          <pc:sldMk cId="1800799996" sldId="2076138488"/>
        </pc:sldMkLst>
        <pc:spChg chg="mod ord">
          <ac:chgData name="Yorick Kuijs" userId="2d302df9-b94b-46c1-9f03-dbd5f7a9c230" providerId="ADAL" clId="{BCAE52A4-FA23-4BD4-BA3E-2B0CD25EE5C1}" dt="2023-05-11T09:31:14.306" v="2257" actId="700"/>
          <ac:spMkLst>
            <pc:docMk/>
            <pc:sldMk cId="1800799996" sldId="2076138488"/>
            <ac:spMk id="2" creationId="{8F75FC18-B471-2244-A0BD-3D0FF2D40506}"/>
          </ac:spMkLst>
        </pc:spChg>
        <pc:spChg chg="mod">
          <ac:chgData name="Yorick Kuijs" userId="2d302df9-b94b-46c1-9f03-dbd5f7a9c230" providerId="ADAL" clId="{BCAE52A4-FA23-4BD4-BA3E-2B0CD25EE5C1}" dt="2023-05-11T09:34:48.530" v="2291" actId="1076"/>
          <ac:spMkLst>
            <pc:docMk/>
            <pc:sldMk cId="1800799996" sldId="2076138488"/>
            <ac:spMk id="27" creationId="{BAA5DFCB-FE80-E5B4-B366-992751FA9828}"/>
          </ac:spMkLst>
        </pc:spChg>
        <pc:spChg chg="add del mod ord">
          <ac:chgData name="Yorick Kuijs" userId="2d302df9-b94b-46c1-9f03-dbd5f7a9c230" providerId="ADAL" clId="{BCAE52A4-FA23-4BD4-BA3E-2B0CD25EE5C1}" dt="2023-05-11T09:35:59.023" v="2298" actId="478"/>
          <ac:spMkLst>
            <pc:docMk/>
            <pc:sldMk cId="1800799996" sldId="2076138488"/>
            <ac:spMk id="28" creationId="{A48A48B1-FDA7-46C3-3E31-A22546CBD316}"/>
          </ac:spMkLst>
        </pc:spChg>
        <pc:picChg chg="mod">
          <ac:chgData name="Yorick Kuijs" userId="2d302df9-b94b-46c1-9f03-dbd5f7a9c230" providerId="ADAL" clId="{BCAE52A4-FA23-4BD4-BA3E-2B0CD25EE5C1}" dt="2023-05-11T09:32:45.004" v="2278" actId="1076"/>
          <ac:picMkLst>
            <pc:docMk/>
            <pc:sldMk cId="1800799996" sldId="2076138488"/>
            <ac:picMk id="23" creationId="{E34DC93D-EDF9-85C6-DB63-50F03663FA43}"/>
          </ac:picMkLst>
        </pc:picChg>
        <pc:picChg chg="mod">
          <ac:chgData name="Yorick Kuijs" userId="2d302df9-b94b-46c1-9f03-dbd5f7a9c230" providerId="ADAL" clId="{BCAE52A4-FA23-4BD4-BA3E-2B0CD25EE5C1}" dt="2023-05-11T09:32:36.934" v="2277" actId="1076"/>
          <ac:picMkLst>
            <pc:docMk/>
            <pc:sldMk cId="1800799996" sldId="2076138488"/>
            <ac:picMk id="24" creationId="{23C8BD23-52BD-E9A7-C125-F554FDB66E37}"/>
          </ac:picMkLst>
        </pc:picChg>
        <pc:picChg chg="mod">
          <ac:chgData name="Yorick Kuijs" userId="2d302df9-b94b-46c1-9f03-dbd5f7a9c230" providerId="ADAL" clId="{BCAE52A4-FA23-4BD4-BA3E-2B0CD25EE5C1}" dt="2023-05-11T09:34:10.009" v="2288"/>
          <ac:picMkLst>
            <pc:docMk/>
            <pc:sldMk cId="1800799996" sldId="2076138488"/>
            <ac:picMk id="1026" creationId="{961E3509-62AA-B7A0-3C22-526C2D28B12E}"/>
          </ac:picMkLst>
        </pc:picChg>
        <pc:cxnChg chg="mod">
          <ac:chgData name="Yorick Kuijs" userId="2d302df9-b94b-46c1-9f03-dbd5f7a9c230" providerId="ADAL" clId="{BCAE52A4-FA23-4BD4-BA3E-2B0CD25EE5C1}" dt="2023-05-11T09:32:45.004" v="2278" actId="1076"/>
          <ac:cxnSpMkLst>
            <pc:docMk/>
            <pc:sldMk cId="1800799996" sldId="2076138488"/>
            <ac:cxnSpMk id="25" creationId="{69F2A86B-F06C-92BA-5883-49D561A2D282}"/>
          </ac:cxnSpMkLst>
        </pc:cxnChg>
        <pc:cxnChg chg="mod">
          <ac:chgData name="Yorick Kuijs" userId="2d302df9-b94b-46c1-9f03-dbd5f7a9c230" providerId="ADAL" clId="{BCAE52A4-FA23-4BD4-BA3E-2B0CD25EE5C1}" dt="2023-05-11T09:32:36.934" v="2277" actId="1076"/>
          <ac:cxnSpMkLst>
            <pc:docMk/>
            <pc:sldMk cId="1800799996" sldId="2076138488"/>
            <ac:cxnSpMk id="26" creationId="{D919C7F9-E843-3C25-34FA-EE1735F1ABF0}"/>
          </ac:cxnSpMkLst>
        </pc:cxnChg>
        <pc:cxnChg chg="mod">
          <ac:chgData name="Yorick Kuijs" userId="2d302df9-b94b-46c1-9f03-dbd5f7a9c230" providerId="ADAL" clId="{BCAE52A4-FA23-4BD4-BA3E-2B0CD25EE5C1}" dt="2023-05-11T09:32:33.246" v="2276" actId="1076"/>
          <ac:cxnSpMkLst>
            <pc:docMk/>
            <pc:sldMk cId="1800799996" sldId="2076138488"/>
            <ac:cxnSpMk id="31" creationId="{C64EE454-90D4-7EB1-E283-C7FEC4F5FC48}"/>
          </ac:cxnSpMkLst>
        </pc:cxnChg>
      </pc:sldChg>
      <pc:sldChg chg="modSp add del mod">
        <pc:chgData name="Yorick Kuijs" userId="2d302df9-b94b-46c1-9f03-dbd5f7a9c230" providerId="ADAL" clId="{BCAE52A4-FA23-4BD4-BA3E-2B0CD25EE5C1}" dt="2023-05-11T10:02:20.833" v="2582" actId="47"/>
        <pc:sldMkLst>
          <pc:docMk/>
          <pc:sldMk cId="206929256" sldId="2076138489"/>
        </pc:sldMkLst>
        <pc:spChg chg="mod">
          <ac:chgData name="Yorick Kuijs" userId="2d302df9-b94b-46c1-9f03-dbd5f7a9c230" providerId="ADAL" clId="{BCAE52A4-FA23-4BD4-BA3E-2B0CD25EE5C1}" dt="2023-05-11T09:41:52.281" v="2336" actId="20577"/>
          <ac:spMkLst>
            <pc:docMk/>
            <pc:sldMk cId="206929256" sldId="2076138489"/>
            <ac:spMk id="117" creationId="{00000000-0000-0000-0000-000000000000}"/>
          </ac:spMkLst>
        </pc:spChg>
      </pc:sldChg>
      <pc:sldChg chg="addSp delSp modSp add mod">
        <pc:chgData name="Yorick Kuijs" userId="2d302df9-b94b-46c1-9f03-dbd5f7a9c230" providerId="ADAL" clId="{BCAE52A4-FA23-4BD4-BA3E-2B0CD25EE5C1}" dt="2023-05-22T14:04:34.735" v="3557" actId="478"/>
        <pc:sldMkLst>
          <pc:docMk/>
          <pc:sldMk cId="4151183819" sldId="2076138490"/>
        </pc:sldMkLst>
        <pc:spChg chg="mod">
          <ac:chgData name="Yorick Kuijs" userId="2d302df9-b94b-46c1-9f03-dbd5f7a9c230" providerId="ADAL" clId="{BCAE52A4-FA23-4BD4-BA3E-2B0CD25EE5C1}" dt="2023-05-11T09:45:19.583" v="2421" actId="6549"/>
          <ac:spMkLst>
            <pc:docMk/>
            <pc:sldMk cId="4151183819" sldId="2076138490"/>
            <ac:spMk id="117" creationId="{00000000-0000-0000-0000-000000000000}"/>
          </ac:spMkLst>
        </pc:spChg>
        <pc:picChg chg="add del mod">
          <ac:chgData name="Yorick Kuijs" userId="2d302df9-b94b-46c1-9f03-dbd5f7a9c230" providerId="ADAL" clId="{BCAE52A4-FA23-4BD4-BA3E-2B0CD25EE5C1}" dt="2023-05-22T14:04:34.735" v="3557" actId="478"/>
          <ac:picMkLst>
            <pc:docMk/>
            <pc:sldMk cId="4151183819" sldId="2076138490"/>
            <ac:picMk id="2" creationId="{19CE51B4-B25E-253E-6468-D7577BFC5177}"/>
          </ac:picMkLst>
        </pc:picChg>
      </pc:sldChg>
      <pc:sldChg chg="modSp add mod">
        <pc:chgData name="Yorick Kuijs" userId="2d302df9-b94b-46c1-9f03-dbd5f7a9c230" providerId="ADAL" clId="{BCAE52A4-FA23-4BD4-BA3E-2B0CD25EE5C1}" dt="2023-05-22T14:40:38.425" v="3646" actId="20577"/>
        <pc:sldMkLst>
          <pc:docMk/>
          <pc:sldMk cId="3289075933" sldId="2076138491"/>
        </pc:sldMkLst>
        <pc:spChg chg="mod">
          <ac:chgData name="Yorick Kuijs" userId="2d302df9-b94b-46c1-9f03-dbd5f7a9c230" providerId="ADAL" clId="{BCAE52A4-FA23-4BD4-BA3E-2B0CD25EE5C1}" dt="2023-05-22T14:40:38.425" v="3646" actId="20577"/>
          <ac:spMkLst>
            <pc:docMk/>
            <pc:sldMk cId="3289075933" sldId="2076138491"/>
            <ac:spMk id="117" creationId="{00000000-0000-0000-0000-000000000000}"/>
          </ac:spMkLst>
        </pc:spChg>
      </pc:sldChg>
      <pc:sldChg chg="add del">
        <pc:chgData name="Yorick Kuijs" userId="2d302df9-b94b-46c1-9f03-dbd5f7a9c230" providerId="ADAL" clId="{BCAE52A4-FA23-4BD4-BA3E-2B0CD25EE5C1}" dt="2023-05-22T13:06:22.004" v="2921" actId="47"/>
        <pc:sldMkLst>
          <pc:docMk/>
          <pc:sldMk cId="2541866040" sldId="2076138492"/>
        </pc:sldMkLst>
      </pc:sldChg>
      <pc:sldChg chg="addSp modSp add mod modAnim modShow">
        <pc:chgData name="Yorick Kuijs" userId="2d302df9-b94b-46c1-9f03-dbd5f7a9c230" providerId="ADAL" clId="{BCAE52A4-FA23-4BD4-BA3E-2B0CD25EE5C1}" dt="2023-05-15T19:09:04.260" v="2765" actId="729"/>
        <pc:sldMkLst>
          <pc:docMk/>
          <pc:sldMk cId="2452736293" sldId="2076138493"/>
        </pc:sldMkLst>
        <pc:picChg chg="add mod">
          <ac:chgData name="Yorick Kuijs" userId="2d302df9-b94b-46c1-9f03-dbd5f7a9c230" providerId="ADAL" clId="{BCAE52A4-FA23-4BD4-BA3E-2B0CD25EE5C1}" dt="2023-05-11T10:03:14.746" v="2585" actId="1076"/>
          <ac:picMkLst>
            <pc:docMk/>
            <pc:sldMk cId="2452736293" sldId="2076138493"/>
            <ac:picMk id="2" creationId="{FA817DEE-4D7B-E62F-EA68-60490D97335C}"/>
          </ac:picMkLst>
        </pc:picChg>
      </pc:sldChg>
      <pc:sldChg chg="addSp modSp add mod modAnim modShow">
        <pc:chgData name="Yorick Kuijs" userId="2d302df9-b94b-46c1-9f03-dbd5f7a9c230" providerId="ADAL" clId="{BCAE52A4-FA23-4BD4-BA3E-2B0CD25EE5C1}" dt="2023-05-15T19:09:04.260" v="2765" actId="729"/>
        <pc:sldMkLst>
          <pc:docMk/>
          <pc:sldMk cId="67622201" sldId="2076138494"/>
        </pc:sldMkLst>
        <pc:picChg chg="add mod">
          <ac:chgData name="Yorick Kuijs" userId="2d302df9-b94b-46c1-9f03-dbd5f7a9c230" providerId="ADAL" clId="{BCAE52A4-FA23-4BD4-BA3E-2B0CD25EE5C1}" dt="2023-05-11T10:03:53.490" v="2590" actId="1076"/>
          <ac:picMkLst>
            <pc:docMk/>
            <pc:sldMk cId="67622201" sldId="2076138494"/>
            <ac:picMk id="2" creationId="{C0C7D152-A52A-CA76-2962-B5E5376A8555}"/>
          </ac:picMkLst>
        </pc:picChg>
      </pc:sldChg>
      <pc:sldChg chg="addSp modSp add mod modAnim modShow">
        <pc:chgData name="Yorick Kuijs" userId="2d302df9-b94b-46c1-9f03-dbd5f7a9c230" providerId="ADAL" clId="{BCAE52A4-FA23-4BD4-BA3E-2B0CD25EE5C1}" dt="2023-05-15T19:09:04.260" v="2765" actId="729"/>
        <pc:sldMkLst>
          <pc:docMk/>
          <pc:sldMk cId="3576057606" sldId="2076138495"/>
        </pc:sldMkLst>
        <pc:picChg chg="add mod">
          <ac:chgData name="Yorick Kuijs" userId="2d302df9-b94b-46c1-9f03-dbd5f7a9c230" providerId="ADAL" clId="{BCAE52A4-FA23-4BD4-BA3E-2B0CD25EE5C1}" dt="2023-05-11T10:04:08.972" v="2592" actId="1076"/>
          <ac:picMkLst>
            <pc:docMk/>
            <pc:sldMk cId="3576057606" sldId="2076138495"/>
            <ac:picMk id="2" creationId="{7A5B4E61-1A33-4017-0461-766FC8D4FE32}"/>
          </ac:picMkLst>
        </pc:picChg>
      </pc:sldChg>
      <pc:sldChg chg="addSp modSp add mod modAnim modShow">
        <pc:chgData name="Yorick Kuijs" userId="2d302df9-b94b-46c1-9f03-dbd5f7a9c230" providerId="ADAL" clId="{BCAE52A4-FA23-4BD4-BA3E-2B0CD25EE5C1}" dt="2023-05-15T19:09:04.260" v="2765" actId="729"/>
        <pc:sldMkLst>
          <pc:docMk/>
          <pc:sldMk cId="2638147299" sldId="2076138496"/>
        </pc:sldMkLst>
        <pc:picChg chg="add mod">
          <ac:chgData name="Yorick Kuijs" userId="2d302df9-b94b-46c1-9f03-dbd5f7a9c230" providerId="ADAL" clId="{BCAE52A4-FA23-4BD4-BA3E-2B0CD25EE5C1}" dt="2023-05-11T10:04:22.945" v="2594" actId="1076"/>
          <ac:picMkLst>
            <pc:docMk/>
            <pc:sldMk cId="2638147299" sldId="2076138496"/>
            <ac:picMk id="2" creationId="{4EF04604-92AA-E972-B43F-98D70ACB6351}"/>
          </ac:picMkLst>
        </pc:picChg>
      </pc:sldChg>
      <pc:sldChg chg="modSp add mod modTransition modAnim">
        <pc:chgData name="Yorick Kuijs" userId="2d302df9-b94b-46c1-9f03-dbd5f7a9c230" providerId="ADAL" clId="{BCAE52A4-FA23-4BD4-BA3E-2B0CD25EE5C1}" dt="2023-05-22T14:39:24.844" v="3608"/>
        <pc:sldMkLst>
          <pc:docMk/>
          <pc:sldMk cId="2764541016" sldId="2076138497"/>
        </pc:sldMkLst>
        <pc:spChg chg="mod">
          <ac:chgData name="Yorick Kuijs" userId="2d302df9-b94b-46c1-9f03-dbd5f7a9c230" providerId="ADAL" clId="{BCAE52A4-FA23-4BD4-BA3E-2B0CD25EE5C1}" dt="2023-05-11T10:10:15.225" v="2692" actId="6549"/>
          <ac:spMkLst>
            <pc:docMk/>
            <pc:sldMk cId="2764541016" sldId="2076138497"/>
            <ac:spMk id="117" creationId="{00000000-0000-0000-0000-000000000000}"/>
          </ac:spMkLst>
        </pc:spChg>
      </pc:sldChg>
      <pc:sldChg chg="modSp add modTransition modAnim">
        <pc:chgData name="Yorick Kuijs" userId="2d302df9-b94b-46c1-9f03-dbd5f7a9c230" providerId="ADAL" clId="{BCAE52A4-FA23-4BD4-BA3E-2B0CD25EE5C1}" dt="2023-05-22T14:39:24.844" v="3608"/>
        <pc:sldMkLst>
          <pc:docMk/>
          <pc:sldMk cId="3655348549" sldId="2076138498"/>
        </pc:sldMkLst>
        <pc:spChg chg="mod">
          <ac:chgData name="Yorick Kuijs" userId="2d302df9-b94b-46c1-9f03-dbd5f7a9c230" providerId="ADAL" clId="{BCAE52A4-FA23-4BD4-BA3E-2B0CD25EE5C1}" dt="2023-05-11T10:10:19.785" v="2694" actId="6549"/>
          <ac:spMkLst>
            <pc:docMk/>
            <pc:sldMk cId="3655348549" sldId="2076138498"/>
            <ac:spMk id="117" creationId="{00000000-0000-0000-0000-000000000000}"/>
          </ac:spMkLst>
        </pc:spChg>
      </pc:sldChg>
      <pc:sldChg chg="modSp add del mod">
        <pc:chgData name="Yorick Kuijs" userId="2d302df9-b94b-46c1-9f03-dbd5f7a9c230" providerId="ADAL" clId="{BCAE52A4-FA23-4BD4-BA3E-2B0CD25EE5C1}" dt="2023-05-11T10:09:11.921" v="2654" actId="47"/>
        <pc:sldMkLst>
          <pc:docMk/>
          <pc:sldMk cId="3733760609" sldId="2076138498"/>
        </pc:sldMkLst>
        <pc:spChg chg="mod">
          <ac:chgData name="Yorick Kuijs" userId="2d302df9-b94b-46c1-9f03-dbd5f7a9c230" providerId="ADAL" clId="{BCAE52A4-FA23-4BD4-BA3E-2B0CD25EE5C1}" dt="2023-05-11T10:09:01.887" v="2653" actId="20577"/>
          <ac:spMkLst>
            <pc:docMk/>
            <pc:sldMk cId="3733760609" sldId="2076138498"/>
            <ac:spMk id="117" creationId="{00000000-0000-0000-0000-000000000000}"/>
          </ac:spMkLst>
        </pc:spChg>
      </pc:sldChg>
      <pc:sldChg chg="modSp add mod">
        <pc:chgData name="Yorick Kuijs" userId="2d302df9-b94b-46c1-9f03-dbd5f7a9c230" providerId="ADAL" clId="{BCAE52A4-FA23-4BD4-BA3E-2B0CD25EE5C1}" dt="2023-05-22T14:36:18.786" v="3605"/>
        <pc:sldMkLst>
          <pc:docMk/>
          <pc:sldMk cId="3652870859" sldId="2076138499"/>
        </pc:sldMkLst>
        <pc:spChg chg="mod">
          <ac:chgData name="Yorick Kuijs" userId="2d302df9-b94b-46c1-9f03-dbd5f7a9c230" providerId="ADAL" clId="{BCAE52A4-FA23-4BD4-BA3E-2B0CD25EE5C1}" dt="2023-05-22T14:36:18.786" v="3605"/>
          <ac:spMkLst>
            <pc:docMk/>
            <pc:sldMk cId="3652870859" sldId="2076138499"/>
            <ac:spMk id="115" creationId="{00000000-0000-0000-0000-000000000000}"/>
          </ac:spMkLst>
        </pc:spChg>
      </pc:sldChg>
      <pc:sldChg chg="modSp add del mod">
        <pc:chgData name="Yorick Kuijs" userId="2d302df9-b94b-46c1-9f03-dbd5f7a9c230" providerId="ADAL" clId="{BCAE52A4-FA23-4BD4-BA3E-2B0CD25EE5C1}" dt="2023-05-22T13:06:43.709" v="2959" actId="47"/>
        <pc:sldMkLst>
          <pc:docMk/>
          <pc:sldMk cId="1298207134" sldId="2076138500"/>
        </pc:sldMkLst>
        <pc:spChg chg="mod">
          <ac:chgData name="Yorick Kuijs" userId="2d302df9-b94b-46c1-9f03-dbd5f7a9c230" providerId="ADAL" clId="{BCAE52A4-FA23-4BD4-BA3E-2B0CD25EE5C1}" dt="2023-05-22T13:06:34.174" v="2955" actId="20577"/>
          <ac:spMkLst>
            <pc:docMk/>
            <pc:sldMk cId="1298207134" sldId="2076138500"/>
            <ac:spMk id="114" creationId="{00000000-0000-0000-0000-000000000000}"/>
          </ac:spMkLst>
        </pc:spChg>
      </pc:sldChg>
      <pc:sldChg chg="modSp add mod ord addAnim delAnim modAnim">
        <pc:chgData name="Yorick Kuijs" userId="2d302df9-b94b-46c1-9f03-dbd5f7a9c230" providerId="ADAL" clId="{BCAE52A4-FA23-4BD4-BA3E-2B0CD25EE5C1}" dt="2023-05-22T15:18:35.558" v="3701"/>
        <pc:sldMkLst>
          <pc:docMk/>
          <pc:sldMk cId="3665804494" sldId="2076138501"/>
        </pc:sldMkLst>
        <pc:spChg chg="mod">
          <ac:chgData name="Yorick Kuijs" userId="2d302df9-b94b-46c1-9f03-dbd5f7a9c230" providerId="ADAL" clId="{BCAE52A4-FA23-4BD4-BA3E-2B0CD25EE5C1}" dt="2023-05-22T13:06:53.429" v="2978" actId="20577"/>
          <ac:spMkLst>
            <pc:docMk/>
            <pc:sldMk cId="3665804494" sldId="2076138501"/>
            <ac:spMk id="2" creationId="{469CB7A4-4421-49B3-B766-69D1862C0AD6}"/>
          </ac:spMkLst>
        </pc:spChg>
        <pc:spChg chg="mod">
          <ac:chgData name="Yorick Kuijs" userId="2d302df9-b94b-46c1-9f03-dbd5f7a9c230" providerId="ADAL" clId="{BCAE52A4-FA23-4BD4-BA3E-2B0CD25EE5C1}" dt="2023-05-22T14:32:14.140" v="3570"/>
          <ac:spMkLst>
            <pc:docMk/>
            <pc:sldMk cId="3665804494" sldId="2076138501"/>
            <ac:spMk id="3" creationId="{3D41F376-DB47-4FFA-BD9F-094727450C3F}"/>
          </ac:spMkLst>
        </pc:spChg>
      </pc:sldChg>
      <pc:sldChg chg="addSp delSp modSp add mod modNotesTx">
        <pc:chgData name="Yorick Kuijs" userId="2d302df9-b94b-46c1-9f03-dbd5f7a9c230" providerId="ADAL" clId="{BCAE52A4-FA23-4BD4-BA3E-2B0CD25EE5C1}" dt="2023-05-22T14:02:37.307" v="3491" actId="20577"/>
        <pc:sldMkLst>
          <pc:docMk/>
          <pc:sldMk cId="4181039549" sldId="2076138502"/>
        </pc:sldMkLst>
        <pc:spChg chg="del">
          <ac:chgData name="Yorick Kuijs" userId="2d302df9-b94b-46c1-9f03-dbd5f7a9c230" providerId="ADAL" clId="{BCAE52A4-FA23-4BD4-BA3E-2B0CD25EE5C1}" dt="2023-05-22T13:58:42.082" v="3364" actId="478"/>
          <ac:spMkLst>
            <pc:docMk/>
            <pc:sldMk cId="4181039549" sldId="2076138502"/>
            <ac:spMk id="2" creationId="{759097B3-3433-4BA9-F80C-B1A28D248FFC}"/>
          </ac:spMkLst>
        </pc:spChg>
        <pc:spChg chg="add del mod">
          <ac:chgData name="Yorick Kuijs" userId="2d302df9-b94b-46c1-9f03-dbd5f7a9c230" providerId="ADAL" clId="{BCAE52A4-FA23-4BD4-BA3E-2B0CD25EE5C1}" dt="2023-05-22T14:00:55.119" v="3367" actId="478"/>
          <ac:spMkLst>
            <pc:docMk/>
            <pc:sldMk cId="4181039549" sldId="2076138502"/>
            <ac:spMk id="5" creationId="{7DAF6308-D7E0-BBD3-2EF5-78FB3F05862A}"/>
          </ac:spMkLst>
        </pc:spChg>
        <pc:spChg chg="del mod">
          <ac:chgData name="Yorick Kuijs" userId="2d302df9-b94b-46c1-9f03-dbd5f7a9c230" providerId="ADAL" clId="{BCAE52A4-FA23-4BD4-BA3E-2B0CD25EE5C1}" dt="2023-05-22T14:00:51.319" v="3366" actId="478"/>
          <ac:spMkLst>
            <pc:docMk/>
            <pc:sldMk cId="4181039549" sldId="2076138502"/>
            <ac:spMk id="114" creationId="{00000000-0000-0000-0000-000000000000}"/>
          </ac:spMkLst>
        </pc:spChg>
        <pc:picChg chg="del">
          <ac:chgData name="Yorick Kuijs" userId="2d302df9-b94b-46c1-9f03-dbd5f7a9c230" providerId="ADAL" clId="{BCAE52A4-FA23-4BD4-BA3E-2B0CD25EE5C1}" dt="2023-05-22T13:58:42.082" v="3364" actId="478"/>
          <ac:picMkLst>
            <pc:docMk/>
            <pc:sldMk cId="4181039549" sldId="2076138502"/>
            <ac:picMk id="3" creationId="{7B33AB99-6735-A3A2-7F27-068DF8E5367C}"/>
          </ac:picMkLst>
        </pc:picChg>
        <pc:picChg chg="add mod">
          <ac:chgData name="Yorick Kuijs" userId="2d302df9-b94b-46c1-9f03-dbd5f7a9c230" providerId="ADAL" clId="{BCAE52A4-FA23-4BD4-BA3E-2B0CD25EE5C1}" dt="2023-05-22T14:01:03.909" v="3369" actId="1076"/>
          <ac:picMkLst>
            <pc:docMk/>
            <pc:sldMk cId="4181039549" sldId="2076138502"/>
            <ac:picMk id="1026" creationId="{F7E4CCD3-9EAB-0E29-5403-C66354B811E9}"/>
          </ac:picMkLst>
        </pc:picChg>
        <pc:cxnChg chg="del">
          <ac:chgData name="Yorick Kuijs" userId="2d302df9-b94b-46c1-9f03-dbd5f7a9c230" providerId="ADAL" clId="{BCAE52A4-FA23-4BD4-BA3E-2B0CD25EE5C1}" dt="2023-05-22T13:58:42.082" v="3364" actId="478"/>
          <ac:cxnSpMkLst>
            <pc:docMk/>
            <pc:sldMk cId="4181039549" sldId="2076138502"/>
            <ac:cxnSpMk id="7" creationId="{799AF997-17BD-725B-6836-DE4CA3E89E4C}"/>
          </ac:cxnSpMkLst>
        </pc:cxnChg>
        <pc:cxnChg chg="del">
          <ac:chgData name="Yorick Kuijs" userId="2d302df9-b94b-46c1-9f03-dbd5f7a9c230" providerId="ADAL" clId="{BCAE52A4-FA23-4BD4-BA3E-2B0CD25EE5C1}" dt="2023-05-22T13:58:42.082" v="3364" actId="478"/>
          <ac:cxnSpMkLst>
            <pc:docMk/>
            <pc:sldMk cId="4181039549" sldId="2076138502"/>
            <ac:cxnSpMk id="9" creationId="{FF28697C-B91B-73EE-9DDC-B04F9B2A1EBD}"/>
          </ac:cxnSpMkLst>
        </pc:cxnChg>
        <pc:cxnChg chg="del">
          <ac:chgData name="Yorick Kuijs" userId="2d302df9-b94b-46c1-9f03-dbd5f7a9c230" providerId="ADAL" clId="{BCAE52A4-FA23-4BD4-BA3E-2B0CD25EE5C1}" dt="2023-05-22T13:58:42.082" v="3364" actId="478"/>
          <ac:cxnSpMkLst>
            <pc:docMk/>
            <pc:sldMk cId="4181039549" sldId="2076138502"/>
            <ac:cxnSpMk id="11" creationId="{196A36CE-5366-A633-C09F-57752E084B5C}"/>
          </ac:cxnSpMkLst>
        </pc:cxnChg>
        <pc:cxnChg chg="del">
          <ac:chgData name="Yorick Kuijs" userId="2d302df9-b94b-46c1-9f03-dbd5f7a9c230" providerId="ADAL" clId="{BCAE52A4-FA23-4BD4-BA3E-2B0CD25EE5C1}" dt="2023-05-22T13:58:42.082" v="3364" actId="478"/>
          <ac:cxnSpMkLst>
            <pc:docMk/>
            <pc:sldMk cId="4181039549" sldId="2076138502"/>
            <ac:cxnSpMk id="12" creationId="{A60411A5-2991-1674-B57A-AB10F1037C94}"/>
          </ac:cxnSpMkLst>
        </pc:cxnChg>
        <pc:cxnChg chg="del">
          <ac:chgData name="Yorick Kuijs" userId="2d302df9-b94b-46c1-9f03-dbd5f7a9c230" providerId="ADAL" clId="{BCAE52A4-FA23-4BD4-BA3E-2B0CD25EE5C1}" dt="2023-05-22T13:58:42.082" v="3364" actId="478"/>
          <ac:cxnSpMkLst>
            <pc:docMk/>
            <pc:sldMk cId="4181039549" sldId="2076138502"/>
            <ac:cxnSpMk id="13" creationId="{D659EAA9-3901-E68D-81BD-1CB2530CB92D}"/>
          </ac:cxnSpMkLst>
        </pc:cxnChg>
        <pc:cxnChg chg="del">
          <ac:chgData name="Yorick Kuijs" userId="2d302df9-b94b-46c1-9f03-dbd5f7a9c230" providerId="ADAL" clId="{BCAE52A4-FA23-4BD4-BA3E-2B0CD25EE5C1}" dt="2023-05-22T13:58:42.082" v="3364" actId="478"/>
          <ac:cxnSpMkLst>
            <pc:docMk/>
            <pc:sldMk cId="4181039549" sldId="2076138502"/>
            <ac:cxnSpMk id="14" creationId="{FB5A9BF5-B144-CC92-F029-4F3514316865}"/>
          </ac:cxnSpMkLst>
        </pc:cxnChg>
        <pc:cxnChg chg="del">
          <ac:chgData name="Yorick Kuijs" userId="2d302df9-b94b-46c1-9f03-dbd5f7a9c230" providerId="ADAL" clId="{BCAE52A4-FA23-4BD4-BA3E-2B0CD25EE5C1}" dt="2023-05-22T13:58:42.082" v="3364" actId="478"/>
          <ac:cxnSpMkLst>
            <pc:docMk/>
            <pc:sldMk cId="4181039549" sldId="2076138502"/>
            <ac:cxnSpMk id="16" creationId="{1A9163F0-9739-A8EB-418E-F9D3B8271BB3}"/>
          </ac:cxnSpMkLst>
        </pc:cxnChg>
        <pc:cxnChg chg="del">
          <ac:chgData name="Yorick Kuijs" userId="2d302df9-b94b-46c1-9f03-dbd5f7a9c230" providerId="ADAL" clId="{BCAE52A4-FA23-4BD4-BA3E-2B0CD25EE5C1}" dt="2023-05-22T13:58:42.082" v="3364" actId="478"/>
          <ac:cxnSpMkLst>
            <pc:docMk/>
            <pc:sldMk cId="4181039549" sldId="2076138502"/>
            <ac:cxnSpMk id="18" creationId="{111C9540-0BA3-D3CA-8C55-FCD8FD3DE7E8}"/>
          </ac:cxnSpMkLst>
        </pc:cxnChg>
      </pc:sldChg>
      <pc:sldChg chg="add modNotesTx">
        <pc:chgData name="Yorick Kuijs" userId="2d302df9-b94b-46c1-9f03-dbd5f7a9c230" providerId="ADAL" clId="{BCAE52A4-FA23-4BD4-BA3E-2B0CD25EE5C1}" dt="2023-05-25T09:32:35.263" v="3840" actId="6549"/>
        <pc:sldMkLst>
          <pc:docMk/>
          <pc:sldMk cId="1342072945" sldId="2076138503"/>
        </pc:sldMkLst>
      </pc:sldChg>
      <pc:sldChg chg="add del">
        <pc:chgData name="Yorick Kuijs" userId="2d302df9-b94b-46c1-9f03-dbd5f7a9c230" providerId="ADAL" clId="{BCAE52A4-FA23-4BD4-BA3E-2B0CD25EE5C1}" dt="2023-05-22T15:25:25.591" v="3774" actId="47"/>
        <pc:sldMkLst>
          <pc:docMk/>
          <pc:sldMk cId="417022074" sldId="2076138504"/>
        </pc:sldMkLst>
      </pc:sldChg>
      <pc:sldChg chg="modSp add del">
        <pc:chgData name="Yorick Kuijs" userId="2d302df9-b94b-46c1-9f03-dbd5f7a9c230" providerId="ADAL" clId="{BCAE52A4-FA23-4BD4-BA3E-2B0CD25EE5C1}" dt="2023-05-22T14:04:37.324" v="3558" actId="47"/>
        <pc:sldMkLst>
          <pc:docMk/>
          <pc:sldMk cId="3778229939" sldId="2076138504"/>
        </pc:sldMkLst>
        <pc:picChg chg="mod">
          <ac:chgData name="Yorick Kuijs" userId="2d302df9-b94b-46c1-9f03-dbd5f7a9c230" providerId="ADAL" clId="{BCAE52A4-FA23-4BD4-BA3E-2B0CD25EE5C1}" dt="2023-05-22T14:04:24.139" v="3552" actId="14100"/>
          <ac:picMkLst>
            <pc:docMk/>
            <pc:sldMk cId="3778229939" sldId="2076138504"/>
            <ac:picMk id="1026" creationId="{F7E4CCD3-9EAB-0E29-5403-C66354B811E9}"/>
          </ac:picMkLst>
        </pc:picChg>
      </pc:sldChg>
      <pc:sldChg chg="modSp add del mod">
        <pc:chgData name="Yorick Kuijs" userId="2d302df9-b94b-46c1-9f03-dbd5f7a9c230" providerId="ADAL" clId="{BCAE52A4-FA23-4BD4-BA3E-2B0CD25EE5C1}" dt="2023-05-25T09:01:08.740" v="3837" actId="47"/>
        <pc:sldMkLst>
          <pc:docMk/>
          <pc:sldMk cId="4140089529" sldId="2076138504"/>
        </pc:sldMkLst>
        <pc:spChg chg="mod">
          <ac:chgData name="Yorick Kuijs" userId="2d302df9-b94b-46c1-9f03-dbd5f7a9c230" providerId="ADAL" clId="{BCAE52A4-FA23-4BD4-BA3E-2B0CD25EE5C1}" dt="2023-05-25T09:01:05.116" v="3836" actId="20577"/>
          <ac:spMkLst>
            <pc:docMk/>
            <pc:sldMk cId="4140089529" sldId="2076138504"/>
            <ac:spMk id="117" creationId="{00000000-0000-0000-0000-000000000000}"/>
          </ac:spMkLst>
        </pc:spChg>
      </pc:sldChg>
      <pc:sldMasterChg chg="delSldLayout">
        <pc:chgData name="Yorick Kuijs" userId="2d302df9-b94b-46c1-9f03-dbd5f7a9c230" providerId="ADAL" clId="{BCAE52A4-FA23-4BD4-BA3E-2B0CD25EE5C1}" dt="2023-05-25T10:24:05.714" v="3843" actId="18676"/>
        <pc:sldMasterMkLst>
          <pc:docMk/>
          <pc:sldMasterMk cId="0" sldId="2147483648"/>
        </pc:sldMasterMkLst>
        <pc:sldLayoutChg chg="del">
          <pc:chgData name="Yorick Kuijs" userId="2d302df9-b94b-46c1-9f03-dbd5f7a9c230" providerId="ADAL" clId="{BCAE52A4-FA23-4BD4-BA3E-2B0CD25EE5C1}" dt="2023-05-25T10:24:05.714" v="3843" actId="18676"/>
          <pc:sldLayoutMkLst>
            <pc:docMk/>
            <pc:sldMasterMk cId="0" sldId="2147483648"/>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1143000" y="685800"/>
            <a:ext cx="4572000" cy="3429000"/>
          </a:xfrm>
          <a:prstGeom prst="rect">
            <a:avLst/>
          </a:prstGeom>
        </p:spPr>
        <p:txBody>
          <a:bodyPr/>
          <a:lstStyle/>
          <a:p>
            <a:endParaRPr/>
          </a:p>
        </p:txBody>
      </p:sp>
      <p:sp>
        <p:nvSpPr>
          <p:cNvPr id="105" name="Shape 10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Segoe UI Light"/>
      </a:defRPr>
    </a:lvl1pPr>
    <a:lvl2pPr indent="228600" defTabSz="457200" latinLnBrk="0">
      <a:defRPr sz="1200">
        <a:latin typeface="+mn-lt"/>
        <a:ea typeface="+mn-ea"/>
        <a:cs typeface="+mn-cs"/>
        <a:sym typeface="Segoe UI Light"/>
      </a:defRPr>
    </a:lvl2pPr>
    <a:lvl3pPr indent="457200" defTabSz="457200" latinLnBrk="0">
      <a:defRPr sz="1200">
        <a:latin typeface="+mn-lt"/>
        <a:ea typeface="+mn-ea"/>
        <a:cs typeface="+mn-cs"/>
        <a:sym typeface="Segoe UI Light"/>
      </a:defRPr>
    </a:lvl3pPr>
    <a:lvl4pPr indent="685800" defTabSz="457200" latinLnBrk="0">
      <a:defRPr sz="1200">
        <a:latin typeface="+mn-lt"/>
        <a:ea typeface="+mn-ea"/>
        <a:cs typeface="+mn-cs"/>
        <a:sym typeface="Segoe UI Light"/>
      </a:defRPr>
    </a:lvl4pPr>
    <a:lvl5pPr indent="914400" defTabSz="457200" latinLnBrk="0">
      <a:defRPr sz="1200">
        <a:latin typeface="+mn-lt"/>
        <a:ea typeface="+mn-ea"/>
        <a:cs typeface="+mn-cs"/>
        <a:sym typeface="Segoe UI Light"/>
      </a:defRPr>
    </a:lvl5pPr>
    <a:lvl6pPr indent="1143000" defTabSz="457200" latinLnBrk="0">
      <a:defRPr sz="1200">
        <a:latin typeface="+mn-lt"/>
        <a:ea typeface="+mn-ea"/>
        <a:cs typeface="+mn-cs"/>
        <a:sym typeface="Segoe UI Light"/>
      </a:defRPr>
    </a:lvl6pPr>
    <a:lvl7pPr indent="1371600" defTabSz="457200" latinLnBrk="0">
      <a:defRPr sz="1200">
        <a:latin typeface="+mn-lt"/>
        <a:ea typeface="+mn-ea"/>
        <a:cs typeface="+mn-cs"/>
        <a:sym typeface="Segoe UI Light"/>
      </a:defRPr>
    </a:lvl7pPr>
    <a:lvl8pPr indent="1600200" defTabSz="457200" latinLnBrk="0">
      <a:defRPr sz="1200">
        <a:latin typeface="+mn-lt"/>
        <a:ea typeface="+mn-ea"/>
        <a:cs typeface="+mn-cs"/>
        <a:sym typeface="Segoe UI Light"/>
      </a:defRPr>
    </a:lvl8pPr>
    <a:lvl9pPr indent="1828800" defTabSz="457200" latinLnBrk="0">
      <a:defRPr sz="1200">
        <a:latin typeface="+mn-lt"/>
        <a:ea typeface="+mn-ea"/>
        <a:cs typeface="+mn-cs"/>
        <a:sym typeface="Segoe UI 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Cloud Solution Architect @ Microsoft</a:t>
            </a:r>
          </a:p>
          <a:p>
            <a:endParaRPr lang="en-US" dirty="0"/>
          </a:p>
          <a:p>
            <a:r>
              <a:rPr lang="en-US" dirty="0"/>
              <a:t>Co-owner Microsoft365DSC</a:t>
            </a:r>
          </a:p>
          <a:p>
            <a:r>
              <a:rPr lang="en-US" dirty="0"/>
              <a:t>Author of Microsoft365DSC whitepaper</a:t>
            </a:r>
          </a:p>
          <a:p>
            <a:r>
              <a:rPr lang="en-US" dirty="0"/>
              <a:t>Working with DSC since 2016</a:t>
            </a:r>
          </a:p>
          <a:p>
            <a:endParaRPr lang="en-NL" dirty="0"/>
          </a:p>
        </p:txBody>
      </p:sp>
    </p:spTree>
    <p:extLst>
      <p:ext uri="{BB962C8B-B14F-4D97-AF65-F5344CB8AC3E}">
        <p14:creationId xmlns:p14="http://schemas.microsoft.com/office/powerpoint/2010/main" val="3257895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Run script</a:t>
            </a:r>
            <a:endParaRPr lang="en-NL" dirty="0"/>
          </a:p>
        </p:txBody>
      </p:sp>
    </p:spTree>
    <p:extLst>
      <p:ext uri="{BB962C8B-B14F-4D97-AF65-F5344CB8AC3E}">
        <p14:creationId xmlns:p14="http://schemas.microsoft.com/office/powerpoint/2010/main" val="268461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have a look at all possibilities of Microsoft365DSC:</a:t>
            </a:r>
          </a:p>
          <a:p>
            <a:endParaRPr lang="en-US" dirty="0"/>
          </a:p>
          <a:p>
            <a:r>
              <a:rPr lang="en-US" dirty="0"/>
              <a:t>(CLICK)</a:t>
            </a:r>
          </a:p>
          <a:p>
            <a:r>
              <a:rPr lang="en-US" dirty="0"/>
              <a:t>- As mentioned before, it can automate deployment of a tenant configuration</a:t>
            </a:r>
          </a:p>
          <a:p>
            <a:r>
              <a:rPr lang="en-US" dirty="0"/>
              <a:t>  * You document your configuration as code and automatically deploy using PowerShell DSC</a:t>
            </a:r>
            <a:endParaRPr lang="en-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5/24/2023 9:31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81132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a:t>
            </a:r>
          </a:p>
          <a:p>
            <a:r>
              <a:rPr lang="en-US" dirty="0"/>
              <a:t>- But not just that, it can also monitor for configuration drift</a:t>
            </a:r>
          </a:p>
          <a:p>
            <a:r>
              <a:rPr lang="en-US" dirty="0"/>
              <a:t>  * Once a configuration is deployed, PowerShell DSC will periodically (by default every 15 minutes) check if your tenant still is in the desired state and if not, create an alert or automatically fix itself</a:t>
            </a:r>
            <a:endParaRPr lang="en-NL" dirty="0"/>
          </a:p>
          <a:p>
            <a:endParaRPr lang="en-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5/24/2023 9:31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01107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a:t>
            </a:r>
          </a:p>
          <a:p>
            <a:r>
              <a:rPr lang="en-US" dirty="0"/>
              <a:t>Microsoft365DSC also allows you to export the current tenant configuration to PowerShell DSC format</a:t>
            </a:r>
          </a:p>
          <a:p>
            <a:r>
              <a:rPr lang="en-US" dirty="0"/>
              <a:t>  * It extracts a full fidelity configuration from any existing M365 tenant</a:t>
            </a:r>
          </a:p>
          <a:p>
            <a:r>
              <a:rPr lang="en-US" dirty="0"/>
              <a:t>  * You can use that export as a starting point for your own configuration</a:t>
            </a:r>
            <a:endParaRPr lang="en-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5/24/2023 9:31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8305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31740">
              <a:spcAft>
                <a:spcPts val="339"/>
              </a:spcAft>
              <a:defRPr/>
            </a:pPr>
            <a:r>
              <a:rPr lang="en-US" dirty="0"/>
              <a:t>But with the created export, you can do much more:</a:t>
            </a:r>
          </a:p>
          <a:p>
            <a:endParaRPr lang="en-US" dirty="0"/>
          </a:p>
          <a:p>
            <a:r>
              <a:rPr lang="en-US" dirty="0"/>
              <a:t>(CLICK)</a:t>
            </a:r>
          </a:p>
          <a:p>
            <a:r>
              <a:rPr lang="en-US" dirty="0"/>
              <a:t>- You can generate documentation out of it</a:t>
            </a:r>
          </a:p>
          <a:p>
            <a:r>
              <a:rPr lang="en-US" dirty="0"/>
              <a:t>  * Simply convert any extracted configuration into an HTML, Excel or JSON report</a:t>
            </a:r>
          </a:p>
          <a:p>
            <a:r>
              <a:rPr lang="en-US" dirty="0"/>
              <a:t>  * That way you can do a quick and easy review of your tenant configuration </a:t>
            </a:r>
            <a:endParaRPr lang="en-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5/24/2023 9:31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3254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31740">
              <a:spcAft>
                <a:spcPts val="339"/>
              </a:spcAft>
              <a:defRPr/>
            </a:pPr>
            <a:r>
              <a:rPr lang="en-US" dirty="0"/>
              <a:t>But there is more:</a:t>
            </a:r>
          </a:p>
          <a:p>
            <a:pPr defTabSz="931740">
              <a:spcAft>
                <a:spcPts val="339"/>
              </a:spcAft>
              <a:defRPr/>
            </a:pPr>
            <a:endParaRPr lang="en-US" dirty="0"/>
          </a:p>
          <a:p>
            <a:pPr defTabSz="931740">
              <a:spcAft>
                <a:spcPts val="339"/>
              </a:spcAft>
              <a:defRPr/>
            </a:pPr>
            <a:r>
              <a:rPr lang="en-US" dirty="0"/>
              <a:t>(CLICK)</a:t>
            </a:r>
          </a:p>
          <a:p>
            <a:r>
              <a:rPr lang="en-US" dirty="0"/>
              <a:t>- You can compare a tenant against a created blueprint</a:t>
            </a:r>
          </a:p>
          <a:p>
            <a:pPr defTabSz="931740">
              <a:spcAft>
                <a:spcPts val="339"/>
              </a:spcAft>
              <a:defRPr/>
            </a:pPr>
            <a:r>
              <a:rPr lang="en-US" dirty="0"/>
              <a:t>  * For example when you want to check if all of your tenants still match the security baseline</a:t>
            </a:r>
          </a:p>
          <a:p>
            <a:pPr defTabSz="931740">
              <a:spcAft>
                <a:spcPts val="339"/>
              </a:spcAft>
              <a:defRPr/>
            </a:pPr>
            <a:endParaRPr lang="en-US" dirty="0"/>
          </a:p>
          <a:p>
            <a:pPr defTabSz="931740">
              <a:spcAft>
                <a:spcPts val="339"/>
              </a:spcAft>
              <a:defRPr/>
            </a:pPr>
            <a:r>
              <a:rPr lang="en-US" dirty="0"/>
              <a:t>(CLICK)</a:t>
            </a:r>
          </a:p>
          <a:p>
            <a:r>
              <a:rPr lang="en-US" dirty="0"/>
              <a:t>- Or you can compare multiple exported configurations for any differences</a:t>
            </a:r>
          </a:p>
          <a:p>
            <a:r>
              <a:rPr lang="en-US" dirty="0"/>
              <a:t>  * This can be two different tenants, like Test and Production</a:t>
            </a:r>
          </a:p>
          <a:p>
            <a:r>
              <a:rPr lang="en-US" dirty="0"/>
              <a:t>  * Or two points in time, like a monthly export so you can see what has changed over time</a:t>
            </a:r>
            <a:endParaRPr lang="en-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5/24/2023 9:31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6952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31740">
              <a:spcAft>
                <a:spcPts val="339"/>
              </a:spcAft>
              <a:defRPr/>
            </a:pPr>
            <a:r>
              <a:rPr lang="en-US" dirty="0"/>
              <a:t>And lastly:</a:t>
            </a:r>
          </a:p>
          <a:p>
            <a:pPr marL="174708" indent="-174708">
              <a:buFontTx/>
              <a:buChar char="-"/>
            </a:pPr>
            <a:r>
              <a:rPr lang="en-US" dirty="0"/>
              <a:t>When you are able to export and apply a configuration</a:t>
            </a:r>
          </a:p>
          <a:p>
            <a:pPr defTabSz="931740">
              <a:spcAft>
                <a:spcPts val="339"/>
              </a:spcAft>
              <a:defRPr/>
            </a:pPr>
            <a:r>
              <a:rPr lang="en-US" dirty="0"/>
              <a:t>(CLICK)</a:t>
            </a:r>
          </a:p>
          <a:p>
            <a:pPr marL="174708" indent="-174708">
              <a:buFontTx/>
              <a:buChar char="-"/>
            </a:pPr>
            <a:r>
              <a:rPr lang="en-US" dirty="0"/>
              <a:t>You can also copy a configuration to a different tenant for example for testing or to quickly provision a new tenant</a:t>
            </a:r>
          </a:p>
          <a:p>
            <a:r>
              <a:rPr lang="en-US" dirty="0"/>
              <a:t>  * Simply export the configuration of one tenant and import that into another tenant</a:t>
            </a:r>
            <a:endParaRPr lang="en-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5/24/2023 9:31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801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https://microsoft365dsc.com</a:t>
            </a:r>
          </a:p>
          <a:p>
            <a:pPr marL="0" marR="0" lvl="0" indent="0" defTabSz="457200" eaLnBrk="1" fontAlgn="auto" latinLnBrk="0" hangingPunct="1">
              <a:lnSpc>
                <a:spcPct val="100000"/>
              </a:lnSpc>
              <a:spcBef>
                <a:spcPts val="0"/>
              </a:spcBef>
              <a:spcAft>
                <a:spcPts val="0"/>
              </a:spcAft>
              <a:buClrTx/>
              <a:buSzTx/>
              <a:buFontTx/>
              <a:buNone/>
              <a:tabLst/>
              <a:defRPr/>
            </a:pPr>
            <a:r>
              <a:rPr lang="en-US" dirty="0"/>
              <a:t>https://www.powershellgallery.com</a:t>
            </a:r>
          </a:p>
          <a:p>
            <a:pPr marL="0" marR="0" lvl="0" indent="0" defTabSz="457200" eaLnBrk="1" fontAlgn="auto" latinLnBrk="0" hangingPunct="1">
              <a:lnSpc>
                <a:spcPct val="100000"/>
              </a:lnSpc>
              <a:spcBef>
                <a:spcPts val="0"/>
              </a:spcBef>
              <a:spcAft>
                <a:spcPts val="0"/>
              </a:spcAft>
              <a:buClrTx/>
              <a:buSzTx/>
              <a:buFontTx/>
              <a:buNone/>
              <a:tabLst/>
              <a:defRPr/>
            </a:pPr>
            <a:r>
              <a:rPr lang="en-US" dirty="0"/>
              <a:t>https://github.com/microsoft/Microsoft365DSC</a:t>
            </a:r>
          </a:p>
          <a:p>
            <a:pPr marL="0" marR="0" lvl="0" indent="0" defTabSz="457200" eaLnBrk="1" fontAlgn="auto" latinLnBrk="0" hangingPunct="1">
              <a:lnSpc>
                <a:spcPct val="100000"/>
              </a:lnSpc>
              <a:spcBef>
                <a:spcPts val="0"/>
              </a:spcBef>
              <a:spcAft>
                <a:spcPts val="0"/>
              </a:spcAft>
              <a:buClrTx/>
              <a:buSzTx/>
              <a:buFontTx/>
              <a:buNone/>
              <a:tabLst/>
              <a:defRPr/>
            </a:pPr>
            <a:r>
              <a:rPr lang="en-US" dirty="0"/>
              <a:t>https://export.microsoft365dsc.com</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r>
              <a:rPr lang="nl-NL" sz="1800" dirty="0" err="1">
                <a:solidFill>
                  <a:srgbClr val="0000FF"/>
                </a:solidFill>
                <a:latin typeface="Lucida Console" panose="020B0609040504020204" pitchFamily="49" charset="0"/>
              </a:rPr>
              <a:t>Install</a:t>
            </a:r>
            <a:r>
              <a:rPr lang="nl-NL" sz="1800" dirty="0">
                <a:solidFill>
                  <a:srgbClr val="0000FF"/>
                </a:solidFill>
                <a:latin typeface="Lucida Console" panose="020B0609040504020204" pitchFamily="49" charset="0"/>
              </a:rPr>
              <a:t>-Module</a:t>
            </a:r>
            <a:r>
              <a:rPr lang="nl-NL" sz="1800" dirty="0">
                <a:solidFill>
                  <a:prstClr val="black"/>
                </a:solidFill>
                <a:latin typeface="Lucida Console" panose="020B0609040504020204" pitchFamily="49" charset="0"/>
              </a:rPr>
              <a:t> </a:t>
            </a:r>
            <a:r>
              <a:rPr lang="nl-NL" sz="1800" dirty="0">
                <a:solidFill>
                  <a:srgbClr val="8A2BE2"/>
                </a:solidFill>
                <a:latin typeface="Lucida Console" panose="020B0609040504020204" pitchFamily="49" charset="0"/>
              </a:rPr>
              <a:t>Microsoft365DSC</a:t>
            </a:r>
            <a:endParaRPr lang="nl-NL" sz="1800" dirty="0">
              <a:solidFill>
                <a:prstClr val="black"/>
              </a:solidFill>
              <a:latin typeface="Lucida Console" panose="020B0609040504020204" pitchFamily="49" charset="0"/>
            </a:endParaRPr>
          </a:p>
          <a:p>
            <a:r>
              <a:rPr lang="nl-NL" sz="1800" dirty="0">
                <a:solidFill>
                  <a:srgbClr val="0000FF"/>
                </a:solidFill>
                <a:latin typeface="Lucida Console" panose="020B0609040504020204" pitchFamily="49" charset="0"/>
              </a:rPr>
              <a:t>Update-M365DscDependencies</a:t>
            </a:r>
            <a:endParaRPr lang="nl-NL" sz="1800" dirty="0">
              <a:solidFill>
                <a:prstClr val="black"/>
              </a:solidFill>
              <a:latin typeface="Lucida Console" panose="020B0609040504020204" pitchFamily="49" charset="0"/>
            </a:endParaRPr>
          </a:p>
          <a:p>
            <a:r>
              <a:rPr lang="nl-NL" sz="1800" dirty="0">
                <a:solidFill>
                  <a:srgbClr val="0000FF"/>
                </a:solidFill>
                <a:latin typeface="Lucida Console" panose="020B0609040504020204" pitchFamily="49" charset="0"/>
              </a:rPr>
              <a:t>Uninstall-M365DscOutdatedDependencies</a:t>
            </a:r>
            <a:endParaRPr lang="nl-NL" sz="1800" dirty="0">
              <a:solidFill>
                <a:prstClr val="black"/>
              </a:solidFill>
              <a:latin typeface="Lucida Console" panose="020B0609040504020204" pitchFamily="49" charset="0"/>
            </a:endParaRPr>
          </a:p>
          <a:p>
            <a:endParaRPr lang="en-NL" sz="1800" dirty="0">
              <a:solidFill>
                <a:prstClr val="black"/>
              </a:solidFill>
              <a:latin typeface="Lucida Console" panose="020B0609040504020204" pitchFamily="49" charset="0"/>
            </a:endParaRPr>
          </a:p>
          <a:p>
            <a:r>
              <a:rPr lang="en-US" sz="1800" dirty="0">
                <a:solidFill>
                  <a:srgbClr val="0000FF"/>
                </a:solidFill>
                <a:latin typeface="Lucida Console" panose="020B0609040504020204" pitchFamily="49" charset="0"/>
              </a:rPr>
              <a:t>Export-M365DSCConfiguration</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-Components</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"SPOBrowserIdleSignout"</a:t>
            </a:r>
            <a:r>
              <a:rPr lang="en-US" sz="1800" dirty="0">
                <a:solidFill>
                  <a:srgbClr val="69696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SPOTenantCdnEnabled</a:t>
            </a:r>
            <a:r>
              <a:rPr lang="en-US" sz="1800" dirty="0">
                <a:solidFill>
                  <a:srgbClr val="8B0000"/>
                </a:solidFill>
                <a:latin typeface="Lucida Console" panose="020B0609040504020204" pitchFamily="49" charset="0"/>
              </a:rPr>
              <a:t>"</a:t>
            </a:r>
            <a:r>
              <a:rPr lang="en-US" sz="1800" dirty="0">
                <a:solidFill>
                  <a:srgbClr val="69696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SPOTenantSettings</a:t>
            </a:r>
            <a:r>
              <a:rPr lang="en-US" sz="1800" dirty="0">
                <a:solidFill>
                  <a:srgbClr val="8B0000"/>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-Credential</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$Credential</a:t>
            </a:r>
            <a:endParaRPr lang="en-US" sz="1800" dirty="0">
              <a:solidFill>
                <a:prstClr val="black"/>
              </a:solidFill>
              <a:latin typeface="Lucida Console" panose="020B0609040504020204" pitchFamily="49" charset="0"/>
            </a:endParaRPr>
          </a:p>
          <a:p>
            <a:endParaRPr lang="en-NL" sz="1800" dirty="0">
              <a:solidFill>
                <a:prstClr val="black"/>
              </a:solidFill>
              <a:latin typeface="Lucida Console" panose="020B0609040504020204" pitchFamily="49" charset="0"/>
            </a:endParaRPr>
          </a:p>
          <a:p>
            <a:r>
              <a:rPr lang="nl-NL" sz="1800" dirty="0">
                <a:solidFill>
                  <a:srgbClr val="0000FF"/>
                </a:solidFill>
                <a:latin typeface="Lucida Console" panose="020B0609040504020204" pitchFamily="49" charset="0"/>
              </a:rPr>
              <a:t>New-M365DSCReportFromConfiguration</a:t>
            </a:r>
            <a:r>
              <a:rPr lang="nl-NL" sz="1800" dirty="0">
                <a:solidFill>
                  <a:prstClr val="black"/>
                </a:solidFill>
                <a:latin typeface="Lucida Console" panose="020B0609040504020204" pitchFamily="49" charset="0"/>
              </a:rPr>
              <a:t> </a:t>
            </a:r>
            <a:r>
              <a:rPr lang="nl-NL" sz="1800" dirty="0">
                <a:solidFill>
                  <a:srgbClr val="000080"/>
                </a:solidFill>
                <a:latin typeface="Lucida Console" panose="020B0609040504020204" pitchFamily="49" charset="0"/>
              </a:rPr>
              <a:t>-</a:t>
            </a:r>
            <a:r>
              <a:rPr lang="nl-NL" sz="1800" dirty="0" err="1">
                <a:solidFill>
                  <a:srgbClr val="000080"/>
                </a:solidFill>
                <a:latin typeface="Lucida Console" panose="020B0609040504020204" pitchFamily="49" charset="0"/>
              </a:rPr>
              <a:t>ConfigurationPath</a:t>
            </a:r>
            <a:r>
              <a:rPr lang="nl-NL" sz="1800" dirty="0">
                <a:solidFill>
                  <a:prstClr val="black"/>
                </a:solidFill>
                <a:latin typeface="Lucida Console" panose="020B0609040504020204" pitchFamily="49" charset="0"/>
              </a:rPr>
              <a:t> </a:t>
            </a:r>
            <a:r>
              <a:rPr lang="nl-NL" sz="1800" dirty="0">
                <a:solidFill>
                  <a:srgbClr val="8A2BE2"/>
                </a:solidFill>
                <a:latin typeface="Lucida Console" panose="020B0609040504020204" pitchFamily="49" charset="0"/>
              </a:rPr>
              <a:t>.\M365TenantConfig.ps1</a:t>
            </a:r>
            <a:r>
              <a:rPr lang="nl-NL" sz="1800" dirty="0">
                <a:solidFill>
                  <a:prstClr val="black"/>
                </a:solidFill>
                <a:latin typeface="Lucida Console" panose="020B0609040504020204" pitchFamily="49" charset="0"/>
              </a:rPr>
              <a:t> </a:t>
            </a:r>
            <a:r>
              <a:rPr lang="nl-NL" sz="1800" dirty="0">
                <a:solidFill>
                  <a:srgbClr val="000080"/>
                </a:solidFill>
                <a:latin typeface="Lucida Console" panose="020B0609040504020204" pitchFamily="49" charset="0"/>
              </a:rPr>
              <a:t>-Type</a:t>
            </a:r>
            <a:r>
              <a:rPr lang="nl-NL" sz="1800" dirty="0">
                <a:solidFill>
                  <a:prstClr val="black"/>
                </a:solidFill>
                <a:latin typeface="Lucida Console" panose="020B0609040504020204" pitchFamily="49" charset="0"/>
              </a:rPr>
              <a:t> </a:t>
            </a:r>
            <a:r>
              <a:rPr lang="nl-NL" sz="1800" dirty="0">
                <a:solidFill>
                  <a:srgbClr val="8A2BE2"/>
                </a:solidFill>
                <a:latin typeface="Lucida Console" panose="020B0609040504020204" pitchFamily="49" charset="0"/>
              </a:rPr>
              <a:t>HTML</a:t>
            </a:r>
            <a:r>
              <a:rPr lang="nl-NL" sz="1800" dirty="0">
                <a:solidFill>
                  <a:prstClr val="black"/>
                </a:solidFill>
                <a:latin typeface="Lucida Console" panose="020B0609040504020204" pitchFamily="49" charset="0"/>
              </a:rPr>
              <a:t> </a:t>
            </a:r>
            <a:r>
              <a:rPr lang="nl-NL" sz="1800" dirty="0">
                <a:solidFill>
                  <a:srgbClr val="000080"/>
                </a:solidFill>
                <a:latin typeface="Lucida Console" panose="020B0609040504020204" pitchFamily="49" charset="0"/>
              </a:rPr>
              <a:t>-</a:t>
            </a:r>
            <a:r>
              <a:rPr lang="nl-NL" sz="1800" dirty="0" err="1">
                <a:solidFill>
                  <a:srgbClr val="000080"/>
                </a:solidFill>
                <a:latin typeface="Lucida Console" panose="020B0609040504020204" pitchFamily="49" charset="0"/>
              </a:rPr>
              <a:t>OutputPath</a:t>
            </a:r>
            <a:r>
              <a:rPr lang="nl-NL" sz="1800" dirty="0">
                <a:solidFill>
                  <a:prstClr val="black"/>
                </a:solidFill>
                <a:latin typeface="Lucida Console" panose="020B0609040504020204" pitchFamily="49" charset="0"/>
              </a:rPr>
              <a:t> </a:t>
            </a:r>
            <a:r>
              <a:rPr lang="nl-NL" sz="1800" dirty="0">
                <a:solidFill>
                  <a:srgbClr val="8A2BE2"/>
                </a:solidFill>
                <a:latin typeface="Lucida Console" panose="020B0609040504020204" pitchFamily="49" charset="0"/>
              </a:rPr>
              <a:t>C:\Temp\ExpertsLive\report.html </a:t>
            </a:r>
          </a:p>
          <a:p>
            <a:endParaRPr lang="en-NL" dirty="0"/>
          </a:p>
        </p:txBody>
      </p:sp>
    </p:spTree>
    <p:extLst>
      <p:ext uri="{BB962C8B-B14F-4D97-AF65-F5344CB8AC3E}">
        <p14:creationId xmlns:p14="http://schemas.microsoft.com/office/powerpoint/2010/main" val="2861644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Opening 1">
    <p:spTree>
      <p:nvGrpSpPr>
        <p:cNvPr id="1" name=""/>
        <p:cNvGrpSpPr/>
        <p:nvPr/>
      </p:nvGrpSpPr>
      <p:grpSpPr>
        <a:xfrm>
          <a:off x="0" y="0"/>
          <a:ext cx="0" cy="0"/>
          <a:chOff x="0" y="0"/>
          <a:chExt cx="0" cy="0"/>
        </a:xfrm>
      </p:grpSpPr>
      <p:pic>
        <p:nvPicPr>
          <p:cNvPr id="14" name="PPT_achtergrond-1.png" descr="PPT_achtergrond-1.png"/>
          <p:cNvPicPr>
            <a:picLocks noChangeAspect="1"/>
          </p:cNvPicPr>
          <p:nvPr/>
        </p:nvPicPr>
        <p:blipFill>
          <a:blip r:embed="rId2"/>
          <a:stretch>
            <a:fillRect/>
          </a:stretch>
        </p:blipFill>
        <p:spPr>
          <a:xfrm>
            <a:off x="0" y="0"/>
            <a:ext cx="9141292" cy="5143350"/>
          </a:xfrm>
          <a:prstGeom prst="rect">
            <a:avLst/>
          </a:prstGeom>
          <a:ln w="12700">
            <a:miter lim="400000"/>
          </a:ln>
        </p:spPr>
      </p:pic>
      <p:sp>
        <p:nvSpPr>
          <p:cNvPr id="15" name="&lt;Title session&gt;"/>
          <p:cNvSpPr txBox="1">
            <a:spLocks noGrp="1"/>
          </p:cNvSpPr>
          <p:nvPr>
            <p:ph type="title" hasCustomPrompt="1"/>
          </p:nvPr>
        </p:nvSpPr>
        <p:spPr>
          <a:xfrm>
            <a:off x="2700338" y="797001"/>
            <a:ext cx="5975349" cy="2281866"/>
          </a:xfrm>
          <a:prstGeom prst="rect">
            <a:avLst/>
          </a:prstGeom>
        </p:spPr>
        <p:txBody>
          <a:bodyPr anchor="ctr"/>
          <a:lstStyle>
            <a:lvl1pPr>
              <a:defRPr sz="4000">
                <a:solidFill>
                  <a:srgbClr val="FFFFFF"/>
                </a:solidFill>
              </a:defRPr>
            </a:lvl1pPr>
          </a:lstStyle>
          <a:p>
            <a:r>
              <a:t>&lt;Title session&gt;</a:t>
            </a:r>
          </a:p>
        </p:txBody>
      </p:sp>
      <p:sp>
        <p:nvSpPr>
          <p:cNvPr id="16" name="Hoofdtekst - niveau één…"/>
          <p:cNvSpPr txBox="1">
            <a:spLocks noGrp="1"/>
          </p:cNvSpPr>
          <p:nvPr>
            <p:ph type="body" sz="quarter" idx="1" hasCustomPrompt="1"/>
          </p:nvPr>
        </p:nvSpPr>
        <p:spPr>
          <a:xfrm>
            <a:off x="2700339" y="3221382"/>
            <a:ext cx="5975352" cy="957004"/>
          </a:xfrm>
          <a:prstGeom prst="rect">
            <a:avLst/>
          </a:prstGeom>
        </p:spPr>
        <p:txBody>
          <a:bodyPr/>
          <a:lstStyle>
            <a:lvl1pPr>
              <a:spcBef>
                <a:spcPts val="500"/>
              </a:spcBef>
              <a:defRPr sz="2400">
                <a:solidFill>
                  <a:srgbClr val="FFFFFF"/>
                </a:solidFill>
              </a:defRPr>
            </a:lvl1pPr>
            <a:lvl2pPr marL="0" indent="0">
              <a:spcBef>
                <a:spcPts val="500"/>
              </a:spcBef>
              <a:buSzTx/>
              <a:buNone/>
              <a:defRPr sz="2400">
                <a:solidFill>
                  <a:srgbClr val="FFFFFF"/>
                </a:solidFill>
              </a:defRPr>
            </a:lvl2pPr>
            <a:lvl3pPr marL="0" indent="0">
              <a:spcBef>
                <a:spcPts val="500"/>
              </a:spcBef>
              <a:buSzTx/>
              <a:buNone/>
              <a:defRPr sz="2400">
                <a:solidFill>
                  <a:srgbClr val="FFFFFF"/>
                </a:solidFill>
              </a:defRPr>
            </a:lvl3pPr>
            <a:lvl4pPr marL="0" indent="0">
              <a:spcBef>
                <a:spcPts val="500"/>
              </a:spcBef>
              <a:buSzTx/>
              <a:buNone/>
              <a:defRPr sz="2400">
                <a:solidFill>
                  <a:srgbClr val="FFFFFF"/>
                </a:solidFill>
              </a:defRPr>
            </a:lvl4pPr>
            <a:lvl5pPr marL="0" indent="0">
              <a:spcBef>
                <a:spcPts val="500"/>
              </a:spcBef>
              <a:buSzTx/>
              <a:buNone/>
              <a:defRPr sz="2400">
                <a:solidFill>
                  <a:srgbClr val="FFFFFF"/>
                </a:solidFill>
              </a:defRPr>
            </a:lvl5pPr>
          </a:lstStyle>
          <a:p>
            <a:r>
              <a:t>&lt;Name speaker&gt;</a:t>
            </a:r>
          </a:p>
          <a:p>
            <a:pPr lvl="1"/>
            <a:endParaRPr/>
          </a:p>
          <a:p>
            <a:pPr lvl="2"/>
            <a:endParaRPr/>
          </a:p>
          <a:p>
            <a:pPr lvl="3"/>
            <a:endParaRPr/>
          </a:p>
          <a:p>
            <a:pPr lvl="4"/>
            <a:endParaRPr/>
          </a:p>
        </p:txBody>
      </p:sp>
      <p:pic>
        <p:nvPicPr>
          <p:cNvPr id="17" name="Afbeelding 4" descr="Afbeelding 4"/>
          <p:cNvPicPr>
            <a:picLocks noChangeAspect="1"/>
          </p:cNvPicPr>
          <p:nvPr/>
        </p:nvPicPr>
        <p:blipFill>
          <a:blip r:embed="rId3"/>
          <a:stretch>
            <a:fillRect/>
          </a:stretch>
        </p:blipFill>
        <p:spPr>
          <a:xfrm>
            <a:off x="6110406" y="4471739"/>
            <a:ext cx="3307806" cy="620291"/>
          </a:xfrm>
          <a:prstGeom prst="rect">
            <a:avLst/>
          </a:prstGeom>
          <a:ln w="12700">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8" y="342900"/>
            <a:ext cx="8262485" cy="415499"/>
          </a:xfrm>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759726"/>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662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Opening 2">
    <p:spTree>
      <p:nvGrpSpPr>
        <p:cNvPr id="1" name=""/>
        <p:cNvGrpSpPr/>
        <p:nvPr/>
      </p:nvGrpSpPr>
      <p:grpSpPr>
        <a:xfrm>
          <a:off x="0" y="0"/>
          <a:ext cx="0" cy="0"/>
          <a:chOff x="0" y="0"/>
          <a:chExt cx="0" cy="0"/>
        </a:xfrm>
      </p:grpSpPr>
      <p:pic>
        <p:nvPicPr>
          <p:cNvPr id="27" name="PPT_achtergrond-2.png" descr="PPT_achtergrond-2.png"/>
          <p:cNvPicPr>
            <a:picLocks noChangeAspect="1"/>
          </p:cNvPicPr>
          <p:nvPr/>
        </p:nvPicPr>
        <p:blipFill>
          <a:blip r:embed="rId2"/>
          <a:stretch>
            <a:fillRect/>
          </a:stretch>
        </p:blipFill>
        <p:spPr>
          <a:xfrm>
            <a:off x="0" y="0"/>
            <a:ext cx="9141292" cy="5143350"/>
          </a:xfrm>
          <a:prstGeom prst="rect">
            <a:avLst/>
          </a:prstGeom>
          <a:ln w="12700">
            <a:miter lim="400000"/>
          </a:ln>
        </p:spPr>
      </p:pic>
      <p:sp>
        <p:nvSpPr>
          <p:cNvPr id="28" name="&lt;Title session&gt;"/>
          <p:cNvSpPr txBox="1">
            <a:spLocks noGrp="1"/>
          </p:cNvSpPr>
          <p:nvPr>
            <p:ph type="title" hasCustomPrompt="1"/>
          </p:nvPr>
        </p:nvSpPr>
        <p:spPr>
          <a:xfrm>
            <a:off x="2700338" y="797001"/>
            <a:ext cx="5975349" cy="2281866"/>
          </a:xfrm>
          <a:prstGeom prst="rect">
            <a:avLst/>
          </a:prstGeom>
        </p:spPr>
        <p:txBody>
          <a:bodyPr anchor="ctr"/>
          <a:lstStyle>
            <a:lvl1pPr>
              <a:defRPr sz="4000">
                <a:solidFill>
                  <a:srgbClr val="FFFFFF"/>
                </a:solidFill>
              </a:defRPr>
            </a:lvl1pPr>
          </a:lstStyle>
          <a:p>
            <a:r>
              <a:t>&lt;Title session&gt;</a:t>
            </a:r>
          </a:p>
        </p:txBody>
      </p:sp>
      <p:sp>
        <p:nvSpPr>
          <p:cNvPr id="29" name="Hoofdtekst - niveau één…"/>
          <p:cNvSpPr txBox="1">
            <a:spLocks noGrp="1"/>
          </p:cNvSpPr>
          <p:nvPr>
            <p:ph type="body" sz="quarter" idx="1" hasCustomPrompt="1"/>
          </p:nvPr>
        </p:nvSpPr>
        <p:spPr>
          <a:xfrm>
            <a:off x="2700339" y="3221382"/>
            <a:ext cx="5975352" cy="957004"/>
          </a:xfrm>
          <a:prstGeom prst="rect">
            <a:avLst/>
          </a:prstGeom>
        </p:spPr>
        <p:txBody>
          <a:bodyPr/>
          <a:lstStyle>
            <a:lvl1pPr>
              <a:spcBef>
                <a:spcPts val="500"/>
              </a:spcBef>
              <a:defRPr sz="2400">
                <a:solidFill>
                  <a:srgbClr val="FFFFFF"/>
                </a:solidFill>
              </a:defRPr>
            </a:lvl1pPr>
            <a:lvl2pPr marL="0" indent="0">
              <a:spcBef>
                <a:spcPts val="500"/>
              </a:spcBef>
              <a:buSzTx/>
              <a:buNone/>
              <a:defRPr sz="2400">
                <a:solidFill>
                  <a:srgbClr val="FFFFFF"/>
                </a:solidFill>
              </a:defRPr>
            </a:lvl2pPr>
            <a:lvl3pPr marL="0" indent="0">
              <a:spcBef>
                <a:spcPts val="500"/>
              </a:spcBef>
              <a:buSzTx/>
              <a:buNone/>
              <a:defRPr sz="2400">
                <a:solidFill>
                  <a:srgbClr val="FFFFFF"/>
                </a:solidFill>
              </a:defRPr>
            </a:lvl3pPr>
            <a:lvl4pPr marL="0" indent="0">
              <a:spcBef>
                <a:spcPts val="500"/>
              </a:spcBef>
              <a:buSzTx/>
              <a:buNone/>
              <a:defRPr sz="2400">
                <a:solidFill>
                  <a:srgbClr val="FFFFFF"/>
                </a:solidFill>
              </a:defRPr>
            </a:lvl4pPr>
            <a:lvl5pPr marL="0" indent="0">
              <a:spcBef>
                <a:spcPts val="500"/>
              </a:spcBef>
              <a:buSzTx/>
              <a:buNone/>
              <a:defRPr sz="2400">
                <a:solidFill>
                  <a:srgbClr val="FFFFFF"/>
                </a:solidFill>
              </a:defRPr>
            </a:lvl5pPr>
          </a:lstStyle>
          <a:p>
            <a:r>
              <a:t>&lt;Name speaker&gt;</a:t>
            </a:r>
          </a:p>
          <a:p>
            <a:pPr lvl="1"/>
            <a:endParaRPr/>
          </a:p>
          <a:p>
            <a:pPr lvl="2"/>
            <a:endParaRPr/>
          </a:p>
          <a:p>
            <a:pPr lvl="3"/>
            <a:endParaRPr/>
          </a:p>
          <a:p>
            <a:pPr lvl="4"/>
            <a:endParaRPr/>
          </a:p>
        </p:txBody>
      </p:sp>
      <p:pic>
        <p:nvPicPr>
          <p:cNvPr id="30" name="Afbeelding 4" descr="Afbeelding 4"/>
          <p:cNvPicPr>
            <a:picLocks noChangeAspect="1"/>
          </p:cNvPicPr>
          <p:nvPr/>
        </p:nvPicPr>
        <p:blipFill>
          <a:blip r:embed="rId3"/>
          <a:stretch>
            <a:fillRect/>
          </a:stretch>
        </p:blipFill>
        <p:spPr>
          <a:xfrm>
            <a:off x="6110406" y="4471739"/>
            <a:ext cx="3307806" cy="620291"/>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pening 3">
    <p:spTree>
      <p:nvGrpSpPr>
        <p:cNvPr id="1" name=""/>
        <p:cNvGrpSpPr/>
        <p:nvPr/>
      </p:nvGrpSpPr>
      <p:grpSpPr>
        <a:xfrm>
          <a:off x="0" y="0"/>
          <a:ext cx="0" cy="0"/>
          <a:chOff x="0" y="0"/>
          <a:chExt cx="0" cy="0"/>
        </a:xfrm>
      </p:grpSpPr>
      <p:pic>
        <p:nvPicPr>
          <p:cNvPr id="40" name="PPT_achtergrond-7.png" descr="PPT_achtergrond-7.png"/>
          <p:cNvPicPr>
            <a:picLocks noChangeAspect="1"/>
          </p:cNvPicPr>
          <p:nvPr/>
        </p:nvPicPr>
        <p:blipFill>
          <a:blip r:embed="rId2"/>
          <a:stretch>
            <a:fillRect/>
          </a:stretch>
        </p:blipFill>
        <p:spPr>
          <a:xfrm>
            <a:off x="2709" y="0"/>
            <a:ext cx="9141291" cy="5143350"/>
          </a:xfrm>
          <a:prstGeom prst="rect">
            <a:avLst/>
          </a:prstGeom>
          <a:ln w="12700">
            <a:miter lim="400000"/>
          </a:ln>
        </p:spPr>
      </p:pic>
      <p:sp>
        <p:nvSpPr>
          <p:cNvPr id="41" name="&lt;Title session&gt;"/>
          <p:cNvSpPr txBox="1">
            <a:spLocks noGrp="1"/>
          </p:cNvSpPr>
          <p:nvPr>
            <p:ph type="title" hasCustomPrompt="1"/>
          </p:nvPr>
        </p:nvSpPr>
        <p:spPr>
          <a:xfrm>
            <a:off x="2700338" y="797001"/>
            <a:ext cx="5975349" cy="2281866"/>
          </a:xfrm>
          <a:prstGeom prst="rect">
            <a:avLst/>
          </a:prstGeom>
        </p:spPr>
        <p:txBody>
          <a:bodyPr anchor="ctr"/>
          <a:lstStyle>
            <a:lvl1pPr>
              <a:defRPr sz="4000">
                <a:solidFill>
                  <a:srgbClr val="FFFFFF"/>
                </a:solidFill>
              </a:defRPr>
            </a:lvl1pPr>
          </a:lstStyle>
          <a:p>
            <a:r>
              <a:t>&lt;Title session&gt;</a:t>
            </a:r>
          </a:p>
        </p:txBody>
      </p:sp>
      <p:sp>
        <p:nvSpPr>
          <p:cNvPr id="42" name="Hoofdtekst - niveau één…"/>
          <p:cNvSpPr txBox="1">
            <a:spLocks noGrp="1"/>
          </p:cNvSpPr>
          <p:nvPr>
            <p:ph type="body" sz="quarter" idx="1" hasCustomPrompt="1"/>
          </p:nvPr>
        </p:nvSpPr>
        <p:spPr>
          <a:xfrm>
            <a:off x="2700339" y="3221382"/>
            <a:ext cx="5975352" cy="957004"/>
          </a:xfrm>
          <a:prstGeom prst="rect">
            <a:avLst/>
          </a:prstGeom>
        </p:spPr>
        <p:txBody>
          <a:bodyPr/>
          <a:lstStyle>
            <a:lvl1pPr>
              <a:spcBef>
                <a:spcPts val="500"/>
              </a:spcBef>
              <a:defRPr sz="2400">
                <a:solidFill>
                  <a:srgbClr val="FFFFFF"/>
                </a:solidFill>
              </a:defRPr>
            </a:lvl1pPr>
            <a:lvl2pPr marL="0" indent="0">
              <a:spcBef>
                <a:spcPts val="500"/>
              </a:spcBef>
              <a:buSzTx/>
              <a:buNone/>
              <a:defRPr sz="2400">
                <a:solidFill>
                  <a:srgbClr val="FFFFFF"/>
                </a:solidFill>
              </a:defRPr>
            </a:lvl2pPr>
            <a:lvl3pPr marL="0" indent="0">
              <a:spcBef>
                <a:spcPts val="500"/>
              </a:spcBef>
              <a:buSzTx/>
              <a:buNone/>
              <a:defRPr sz="2400">
                <a:solidFill>
                  <a:srgbClr val="FFFFFF"/>
                </a:solidFill>
              </a:defRPr>
            </a:lvl3pPr>
            <a:lvl4pPr marL="0" indent="0">
              <a:spcBef>
                <a:spcPts val="500"/>
              </a:spcBef>
              <a:buSzTx/>
              <a:buNone/>
              <a:defRPr sz="2400">
                <a:solidFill>
                  <a:srgbClr val="FFFFFF"/>
                </a:solidFill>
              </a:defRPr>
            </a:lvl4pPr>
            <a:lvl5pPr marL="0" indent="0">
              <a:spcBef>
                <a:spcPts val="500"/>
              </a:spcBef>
              <a:buSzTx/>
              <a:buNone/>
              <a:defRPr sz="2400">
                <a:solidFill>
                  <a:srgbClr val="FFFFFF"/>
                </a:solidFill>
              </a:defRPr>
            </a:lvl5pPr>
          </a:lstStyle>
          <a:p>
            <a:r>
              <a:t>&lt;Name speaker&gt;</a:t>
            </a:r>
          </a:p>
          <a:p>
            <a:pPr lvl="1"/>
            <a:endParaRPr/>
          </a:p>
          <a:p>
            <a:pPr lvl="2"/>
            <a:endParaRPr/>
          </a:p>
          <a:p>
            <a:pPr lvl="3"/>
            <a:endParaRPr/>
          </a:p>
          <a:p>
            <a:pPr lvl="4"/>
            <a:endParaRPr/>
          </a:p>
        </p:txBody>
      </p:sp>
      <p:pic>
        <p:nvPicPr>
          <p:cNvPr id="43" name="Afbeelding 4" descr="Afbeelding 4"/>
          <p:cNvPicPr>
            <a:picLocks noChangeAspect="1"/>
          </p:cNvPicPr>
          <p:nvPr/>
        </p:nvPicPr>
        <p:blipFill>
          <a:blip r:embed="rId3"/>
          <a:stretch>
            <a:fillRect/>
          </a:stretch>
        </p:blipFill>
        <p:spPr>
          <a:xfrm>
            <a:off x="6110406" y="4471739"/>
            <a:ext cx="3307806" cy="62029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is pagina">
    <p:spTree>
      <p:nvGrpSpPr>
        <p:cNvPr id="1" name=""/>
        <p:cNvGrpSpPr/>
        <p:nvPr/>
      </p:nvGrpSpPr>
      <p:grpSpPr>
        <a:xfrm>
          <a:off x="0" y="0"/>
          <a:ext cx="0" cy="0"/>
          <a:chOff x="0" y="0"/>
          <a:chExt cx="0" cy="0"/>
        </a:xfrm>
      </p:grpSpPr>
      <p:sp>
        <p:nvSpPr>
          <p:cNvPr id="51" name="&lt;Title&gt;"/>
          <p:cNvSpPr txBox="1">
            <a:spLocks noGrp="1"/>
          </p:cNvSpPr>
          <p:nvPr>
            <p:ph type="title" hasCustomPrompt="1"/>
          </p:nvPr>
        </p:nvSpPr>
        <p:spPr>
          <a:prstGeom prst="rect">
            <a:avLst/>
          </a:prstGeom>
        </p:spPr>
        <p:txBody>
          <a:bodyPr/>
          <a:lstStyle/>
          <a:p>
            <a:r>
              <a:t>&lt;Title&gt;</a:t>
            </a:r>
          </a:p>
        </p:txBody>
      </p:sp>
      <p:sp>
        <p:nvSpPr>
          <p:cNvPr id="52" name="Hoofdtekst - niveau één…"/>
          <p:cNvSpPr txBox="1">
            <a:spLocks noGrp="1"/>
          </p:cNvSpPr>
          <p:nvPr>
            <p:ph type="body" idx="1" hasCustomPrompt="1"/>
          </p:nvPr>
        </p:nvSpPr>
        <p:spPr>
          <a:prstGeom prst="rect">
            <a:avLst/>
          </a:prstGeom>
        </p:spPr>
        <p:txBody>
          <a:bodyPr/>
          <a:lstStyle/>
          <a:p>
            <a:r>
              <a:t>&lt;Text&gt;</a:t>
            </a:r>
          </a:p>
          <a:p>
            <a:pPr lvl="1"/>
            <a:endParaRPr/>
          </a:p>
          <a:p>
            <a:pPr lvl="2"/>
            <a:endParaRPr/>
          </a:p>
          <a:p>
            <a:pPr lvl="3"/>
            <a:endParaRPr/>
          </a:p>
          <a:p>
            <a:pPr lvl="4"/>
            <a:endParaRPr/>
          </a:p>
        </p:txBody>
      </p:sp>
      <p:sp>
        <p:nvSpPr>
          <p:cNvPr id="53"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preker">
    <p:spTree>
      <p:nvGrpSpPr>
        <p:cNvPr id="1" name=""/>
        <p:cNvGrpSpPr/>
        <p:nvPr/>
      </p:nvGrpSpPr>
      <p:grpSpPr>
        <a:xfrm>
          <a:off x="0" y="0"/>
          <a:ext cx="0" cy="0"/>
          <a:chOff x="0" y="0"/>
          <a:chExt cx="0" cy="0"/>
        </a:xfrm>
      </p:grpSpPr>
      <p:pic>
        <p:nvPicPr>
          <p:cNvPr id="60" name="PPT_achtergrond.jpg" descr="PPT_achtergrond.jpg"/>
          <p:cNvPicPr>
            <a:picLocks noChangeAspect="1"/>
          </p:cNvPicPr>
          <p:nvPr/>
        </p:nvPicPr>
        <p:blipFill>
          <a:blip r:embed="rId2"/>
          <a:stretch>
            <a:fillRect/>
          </a:stretch>
        </p:blipFill>
        <p:spPr>
          <a:xfrm>
            <a:off x="0" y="-2170"/>
            <a:ext cx="9144002" cy="5143502"/>
          </a:xfrm>
          <a:prstGeom prst="rect">
            <a:avLst/>
          </a:prstGeom>
          <a:ln w="12700">
            <a:miter lim="400000"/>
          </a:ln>
        </p:spPr>
      </p:pic>
      <p:sp>
        <p:nvSpPr>
          <p:cNvPr id="61" name="&lt;Name speaker&gt;"/>
          <p:cNvSpPr txBox="1">
            <a:spLocks noGrp="1"/>
          </p:cNvSpPr>
          <p:nvPr>
            <p:ph type="title" hasCustomPrompt="1"/>
          </p:nvPr>
        </p:nvSpPr>
        <p:spPr>
          <a:xfrm>
            <a:off x="3348556" y="978476"/>
            <a:ext cx="4279161" cy="1591105"/>
          </a:xfrm>
          <a:prstGeom prst="rect">
            <a:avLst/>
          </a:prstGeom>
        </p:spPr>
        <p:txBody>
          <a:bodyPr/>
          <a:lstStyle>
            <a:lvl1pPr>
              <a:defRPr sz="3600"/>
            </a:lvl1pPr>
          </a:lstStyle>
          <a:p>
            <a:r>
              <a:t>&lt;Name speaker&gt;</a:t>
            </a:r>
          </a:p>
        </p:txBody>
      </p:sp>
      <p:sp>
        <p:nvSpPr>
          <p:cNvPr id="62" name="Hoofdtekst - niveau één…"/>
          <p:cNvSpPr txBox="1">
            <a:spLocks noGrp="1"/>
          </p:cNvSpPr>
          <p:nvPr>
            <p:ph type="body" sz="half" idx="1" hasCustomPrompt="1"/>
          </p:nvPr>
        </p:nvSpPr>
        <p:spPr>
          <a:xfrm>
            <a:off x="3348556" y="2048673"/>
            <a:ext cx="4279161" cy="2268639"/>
          </a:xfrm>
          <a:prstGeom prst="rect">
            <a:avLst/>
          </a:prstGeom>
        </p:spPr>
        <p:txBody>
          <a:bodyPr/>
          <a:lstStyle>
            <a:lvl1pPr>
              <a:spcBef>
                <a:spcPts val="500"/>
              </a:spcBef>
              <a:defRPr sz="2400"/>
            </a:lvl1pPr>
            <a:lvl2pPr marL="742950" indent="-285750">
              <a:spcBef>
                <a:spcPts val="500"/>
              </a:spcBef>
              <a:defRPr sz="2400"/>
            </a:lvl2pPr>
            <a:lvl3pPr marL="1143000" indent="-228600">
              <a:spcBef>
                <a:spcPts val="500"/>
              </a:spcBef>
              <a:defRPr sz="2400"/>
            </a:lvl3pPr>
            <a:lvl4pPr marL="1600200" indent="-228600">
              <a:spcBef>
                <a:spcPts val="500"/>
              </a:spcBef>
              <a:defRPr sz="2400"/>
            </a:lvl4pPr>
            <a:lvl5pPr marL="2057400" indent="-228600">
              <a:spcBef>
                <a:spcPts val="500"/>
              </a:spcBef>
              <a:defRPr sz="2400"/>
            </a:lvl5pPr>
          </a:lstStyle>
          <a:p>
            <a:r>
              <a:t>&lt;short intro&gt;</a:t>
            </a:r>
          </a:p>
          <a:p>
            <a:pPr lvl="1"/>
            <a:endParaRPr/>
          </a:p>
          <a:p>
            <a:pPr lvl="2"/>
            <a:endParaRPr/>
          </a:p>
          <a:p>
            <a:pPr lvl="3"/>
            <a:endParaRPr/>
          </a:p>
          <a:p>
            <a:pPr lvl="4"/>
            <a:endParaRPr/>
          </a:p>
        </p:txBody>
      </p:sp>
      <p:sp>
        <p:nvSpPr>
          <p:cNvPr id="63" name="Picture Placeholder 2"/>
          <p:cNvSpPr>
            <a:spLocks noGrp="1"/>
          </p:cNvSpPr>
          <p:nvPr>
            <p:ph type="pic" sz="quarter" idx="21"/>
          </p:nvPr>
        </p:nvSpPr>
        <p:spPr>
          <a:xfrm>
            <a:off x="539751" y="978476"/>
            <a:ext cx="2573841" cy="2968493"/>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ussenslide">
    <p:spTree>
      <p:nvGrpSpPr>
        <p:cNvPr id="1" name=""/>
        <p:cNvGrpSpPr/>
        <p:nvPr/>
      </p:nvGrpSpPr>
      <p:grpSpPr>
        <a:xfrm>
          <a:off x="0" y="0"/>
          <a:ext cx="0" cy="0"/>
          <a:chOff x="0" y="0"/>
          <a:chExt cx="0" cy="0"/>
        </a:xfrm>
      </p:grpSpPr>
      <p:pic>
        <p:nvPicPr>
          <p:cNvPr id="83" name="PPT_achtergronden-klein_groen.jpg" descr="PPT_achtergronden-klein_groen.jpg"/>
          <p:cNvPicPr>
            <a:picLocks noChangeAspect="1"/>
          </p:cNvPicPr>
          <p:nvPr/>
        </p:nvPicPr>
        <p:blipFill>
          <a:blip r:embed="rId2"/>
          <a:stretch>
            <a:fillRect/>
          </a:stretch>
        </p:blipFill>
        <p:spPr>
          <a:xfrm>
            <a:off x="2710" y="1"/>
            <a:ext cx="9141290" cy="5143499"/>
          </a:xfrm>
          <a:prstGeom prst="rect">
            <a:avLst/>
          </a:prstGeom>
          <a:ln w="12700">
            <a:miter lim="400000"/>
          </a:ln>
        </p:spPr>
      </p:pic>
      <p:sp>
        <p:nvSpPr>
          <p:cNvPr id="84" name="&lt;Break&gt;"/>
          <p:cNvSpPr txBox="1">
            <a:spLocks noGrp="1"/>
          </p:cNvSpPr>
          <p:nvPr>
            <p:ph type="title" hasCustomPrompt="1"/>
          </p:nvPr>
        </p:nvSpPr>
        <p:spPr>
          <a:xfrm>
            <a:off x="1692275" y="268288"/>
            <a:ext cx="7006944" cy="4679725"/>
          </a:xfrm>
          <a:prstGeom prst="rect">
            <a:avLst/>
          </a:prstGeom>
        </p:spPr>
        <p:txBody>
          <a:bodyPr anchor="ctr"/>
          <a:lstStyle>
            <a:lvl1pPr algn="ctr">
              <a:defRPr>
                <a:solidFill>
                  <a:srgbClr val="FFFFFF"/>
                </a:solidFill>
              </a:defRPr>
            </a:lvl1pPr>
          </a:lstStyle>
          <a:p>
            <a:r>
              <a:t>&lt;Break&gt;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lot">
    <p:spTree>
      <p:nvGrpSpPr>
        <p:cNvPr id="1" name=""/>
        <p:cNvGrpSpPr/>
        <p:nvPr/>
      </p:nvGrpSpPr>
      <p:grpSpPr>
        <a:xfrm>
          <a:off x="0" y="0"/>
          <a:ext cx="0" cy="0"/>
          <a:chOff x="0" y="0"/>
          <a:chExt cx="0" cy="0"/>
        </a:xfrm>
      </p:grpSpPr>
      <p:pic>
        <p:nvPicPr>
          <p:cNvPr id="94" name="PPT_achtergronden-klein_dblauw.jpg" descr="PPT_achtergronden-klein_dblauw.jpg"/>
          <p:cNvPicPr>
            <a:picLocks noChangeAspect="1"/>
          </p:cNvPicPr>
          <p:nvPr/>
        </p:nvPicPr>
        <p:blipFill>
          <a:blip r:embed="rId2"/>
          <a:srcRect b="2"/>
          <a:stretch>
            <a:fillRect/>
          </a:stretch>
        </p:blipFill>
        <p:spPr>
          <a:xfrm>
            <a:off x="0" y="151"/>
            <a:ext cx="9141291" cy="5143349"/>
          </a:xfrm>
          <a:prstGeom prst="rect">
            <a:avLst/>
          </a:prstGeom>
          <a:ln w="12700">
            <a:miter lim="400000"/>
          </a:ln>
        </p:spPr>
      </p:pic>
      <p:sp>
        <p:nvSpPr>
          <p:cNvPr id="95" name="Hoofdtekst - niveau één…"/>
          <p:cNvSpPr txBox="1">
            <a:spLocks noGrp="1"/>
          </p:cNvSpPr>
          <p:nvPr>
            <p:ph type="body" sz="quarter" idx="1" hasCustomPrompt="1"/>
          </p:nvPr>
        </p:nvSpPr>
        <p:spPr>
          <a:xfrm>
            <a:off x="2700335" y="887509"/>
            <a:ext cx="6048130" cy="441614"/>
          </a:xfrm>
          <a:prstGeom prst="rect">
            <a:avLst/>
          </a:prstGeom>
        </p:spPr>
        <p:txBody>
          <a:bodyPr anchor="ctr"/>
          <a:lstStyle>
            <a:lvl1pPr>
              <a:spcBef>
                <a:spcPts val="500"/>
              </a:spcBef>
              <a:defRPr sz="2400">
                <a:solidFill>
                  <a:srgbClr val="FFFFFF"/>
                </a:solidFill>
              </a:defRPr>
            </a:lvl1pPr>
            <a:lvl2pPr marL="0" indent="0">
              <a:spcBef>
                <a:spcPts val="500"/>
              </a:spcBef>
              <a:buSzTx/>
              <a:buNone/>
              <a:defRPr sz="2400">
                <a:solidFill>
                  <a:srgbClr val="FFFFFF"/>
                </a:solidFill>
              </a:defRPr>
            </a:lvl2pPr>
            <a:lvl3pPr marL="0" indent="0">
              <a:spcBef>
                <a:spcPts val="500"/>
              </a:spcBef>
              <a:buSzTx/>
              <a:buNone/>
              <a:defRPr sz="2400">
                <a:solidFill>
                  <a:srgbClr val="FFFFFF"/>
                </a:solidFill>
              </a:defRPr>
            </a:lvl3pPr>
            <a:lvl4pPr marL="0" indent="0">
              <a:spcBef>
                <a:spcPts val="500"/>
              </a:spcBef>
              <a:buSzTx/>
              <a:buNone/>
              <a:defRPr sz="2400">
                <a:solidFill>
                  <a:srgbClr val="FFFFFF"/>
                </a:solidFill>
              </a:defRPr>
            </a:lvl4pPr>
            <a:lvl5pPr marL="0" indent="0">
              <a:spcBef>
                <a:spcPts val="500"/>
              </a:spcBef>
              <a:buSzTx/>
              <a:buNone/>
              <a:defRPr sz="2400">
                <a:solidFill>
                  <a:srgbClr val="FFFFFF"/>
                </a:solidFill>
              </a:defRPr>
            </a:lvl5pPr>
          </a:lstStyle>
          <a:p>
            <a:r>
              <a:t>&lt;Next session 00:00 – 00:00&gt;</a:t>
            </a:r>
          </a:p>
          <a:p>
            <a:pPr lvl="1"/>
            <a:endParaRPr/>
          </a:p>
          <a:p>
            <a:pPr lvl="2"/>
            <a:endParaRPr/>
          </a:p>
          <a:p>
            <a:pPr lvl="3"/>
            <a:endParaRPr/>
          </a:p>
          <a:p>
            <a:pPr lvl="4"/>
            <a:endParaRPr/>
          </a:p>
        </p:txBody>
      </p:sp>
      <p:sp>
        <p:nvSpPr>
          <p:cNvPr id="96" name="Text Placeholder 2"/>
          <p:cNvSpPr>
            <a:spLocks noGrp="1"/>
          </p:cNvSpPr>
          <p:nvPr>
            <p:ph type="body" sz="half" idx="21" hasCustomPrompt="1"/>
          </p:nvPr>
        </p:nvSpPr>
        <p:spPr>
          <a:xfrm>
            <a:off x="2700339" y="1412787"/>
            <a:ext cx="6048128" cy="1874424"/>
          </a:xfrm>
          <a:prstGeom prst="rect">
            <a:avLst/>
          </a:prstGeom>
        </p:spPr>
        <p:txBody>
          <a:bodyPr anchor="ctr"/>
          <a:lstStyle>
            <a:lvl1pPr>
              <a:spcBef>
                <a:spcPts val="900"/>
              </a:spcBef>
              <a:defRPr sz="4000">
                <a:solidFill>
                  <a:srgbClr val="FFFFFF"/>
                </a:solidFill>
              </a:defRPr>
            </a:lvl1pPr>
          </a:lstStyle>
          <a:p>
            <a:r>
              <a:t>&lt;Title next session&gt;</a:t>
            </a:r>
          </a:p>
        </p:txBody>
      </p:sp>
      <p:pic>
        <p:nvPicPr>
          <p:cNvPr id="97" name="Afbeelding 8" descr="Afbeelding 8"/>
          <p:cNvPicPr>
            <a:picLocks noChangeAspect="1"/>
          </p:cNvPicPr>
          <p:nvPr/>
        </p:nvPicPr>
        <p:blipFill>
          <a:blip r:embed="rId3"/>
          <a:stretch>
            <a:fillRect/>
          </a:stretch>
        </p:blipFill>
        <p:spPr>
          <a:xfrm>
            <a:off x="6110406" y="4471739"/>
            <a:ext cx="3307806" cy="620291"/>
          </a:xfrm>
          <a:prstGeom prst="rect">
            <a:avLst/>
          </a:prstGeom>
          <a:ln w="12700">
            <a:miter lim="400000"/>
          </a:ln>
        </p:spPr>
      </p:pic>
      <p:sp>
        <p:nvSpPr>
          <p:cNvPr id="98"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438150" y="914400"/>
            <a:ext cx="82688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8825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4CBE-6BAA-41C5-894B-90A1D7F937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372126-9D14-46C9-AF8F-91E00AC376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42D27-C8FD-4204-81DC-445A8220CC05}"/>
              </a:ext>
            </a:extLst>
          </p:cNvPr>
          <p:cNvSpPr>
            <a:spLocks noGrp="1"/>
          </p:cNvSpPr>
          <p:nvPr>
            <p:ph type="dt" sz="half" idx="10"/>
          </p:nvPr>
        </p:nvSpPr>
        <p:spPr/>
        <p:txBody>
          <a:bodyPr/>
          <a:lstStyle/>
          <a:p>
            <a:fld id="{14D0B1C1-7E35-4DFF-9A3E-C2E006C6FDEA}" type="datetimeFigureOut">
              <a:rPr lang="en-US" smtClean="0"/>
              <a:t>5/24/2023</a:t>
            </a:fld>
            <a:endParaRPr lang="en-US"/>
          </a:p>
        </p:txBody>
      </p:sp>
      <p:sp>
        <p:nvSpPr>
          <p:cNvPr id="5" name="Footer Placeholder 4">
            <a:extLst>
              <a:ext uri="{FF2B5EF4-FFF2-40B4-BE49-F238E27FC236}">
                <a16:creationId xmlns:a16="http://schemas.microsoft.com/office/drawing/2014/main" id="{EC94DA4A-AF40-4D80-8E93-2D803DD6F7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DCF61-BBBE-497A-887C-2DF6893B1D1F}"/>
              </a:ext>
            </a:extLst>
          </p:cNvPr>
          <p:cNvSpPr>
            <a:spLocks noGrp="1"/>
          </p:cNvSpPr>
          <p:nvPr>
            <p:ph type="sldNum" sz="quarter" idx="12"/>
          </p:nvPr>
        </p:nvSpPr>
        <p:spPr>
          <a:xfrm>
            <a:off x="6271716" y="4628765"/>
            <a:ext cx="281484" cy="276995"/>
          </a:xfrm>
        </p:spPr>
        <p:txBody>
          <a:bodyPr/>
          <a:lstStyle/>
          <a:p>
            <a:fld id="{6B9D8F0E-1824-499D-8521-3E14C1AF6DFD}" type="slidenum">
              <a:rPr lang="en-US" smtClean="0"/>
              <a:t>‹#›</a:t>
            </a:fld>
            <a:endParaRPr lang="en-US"/>
          </a:p>
        </p:txBody>
      </p:sp>
    </p:spTree>
    <p:extLst>
      <p:ext uri="{BB962C8B-B14F-4D97-AF65-F5344CB8AC3E}">
        <p14:creationId xmlns:p14="http://schemas.microsoft.com/office/powerpoint/2010/main" val="3547614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PT_achtergrond.jpg" descr="PPT_achtergrond.jpg"/>
          <p:cNvPicPr>
            <a:picLocks noChangeAspect="1"/>
          </p:cNvPicPr>
          <p:nvPr/>
        </p:nvPicPr>
        <p:blipFill>
          <a:blip r:embed="rId12"/>
          <a:stretch>
            <a:fillRect/>
          </a:stretch>
        </p:blipFill>
        <p:spPr>
          <a:xfrm>
            <a:off x="0" y="0"/>
            <a:ext cx="9144000" cy="5143500"/>
          </a:xfrm>
          <a:prstGeom prst="rect">
            <a:avLst/>
          </a:prstGeom>
          <a:ln w="12700">
            <a:miter lim="400000"/>
          </a:ln>
        </p:spPr>
      </p:pic>
      <p:sp>
        <p:nvSpPr>
          <p:cNvPr id="3" name="&lt;Title&gt;"/>
          <p:cNvSpPr txBox="1">
            <a:spLocks noGrp="1"/>
          </p:cNvSpPr>
          <p:nvPr>
            <p:ph type="title" hasCustomPrompt="1"/>
          </p:nvPr>
        </p:nvSpPr>
        <p:spPr>
          <a:xfrm>
            <a:off x="1690320" y="268675"/>
            <a:ext cx="6985370" cy="85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&lt;Title&gt;</a:t>
            </a:r>
          </a:p>
        </p:txBody>
      </p:sp>
      <p:sp>
        <p:nvSpPr>
          <p:cNvPr id="4" name="Hoofdtekst - niveau één…"/>
          <p:cNvSpPr txBox="1">
            <a:spLocks noGrp="1"/>
          </p:cNvSpPr>
          <p:nvPr>
            <p:ph type="body" idx="1" hasCustomPrompt="1"/>
          </p:nvPr>
        </p:nvSpPr>
        <p:spPr>
          <a:xfrm>
            <a:off x="1690320" y="1211749"/>
            <a:ext cx="6985370" cy="3553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&lt;Text&gt;</a:t>
            </a:r>
          </a:p>
          <a:p>
            <a:pPr lvl="1"/>
            <a:endParaRPr/>
          </a:p>
          <a:p>
            <a:pPr lvl="2"/>
            <a:endParaRPr/>
          </a:p>
          <a:p>
            <a:pPr lvl="3"/>
            <a:endParaRPr/>
          </a:p>
          <a:p>
            <a:pPr lvl="4"/>
            <a:endParaRPr/>
          </a:p>
        </p:txBody>
      </p:sp>
      <p:sp>
        <p:nvSpPr>
          <p:cNvPr id="5" name="Dianummer"/>
          <p:cNvSpPr txBox="1">
            <a:spLocks noGrp="1"/>
          </p:cNvSpPr>
          <p:nvPr>
            <p:ph type="sldNum" sz="quarter" idx="2"/>
          </p:nvPr>
        </p:nvSpPr>
        <p:spPr>
          <a:xfrm>
            <a:off x="6316232" y="4619943"/>
            <a:ext cx="236968" cy="294639"/>
          </a:xfrm>
          <a:prstGeom prst="rect">
            <a:avLst/>
          </a:prstGeom>
          <a:ln w="12700">
            <a:miter lim="400000"/>
          </a:ln>
        </p:spPr>
        <p:txBody>
          <a:bodyPr wrap="none" lIns="45718" tIns="45718" rIns="45718" bIns="45718" anchor="ctr">
            <a:spAutoFit/>
          </a:bodyPr>
          <a:lstStyle>
            <a:lvl1pPr algn="r">
              <a:defRPr sz="1200">
                <a:latin typeface="+mn-lt"/>
                <a:ea typeface="+mn-ea"/>
                <a:cs typeface="+mn-cs"/>
                <a:sym typeface="Segoe UI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transition spd="med"/>
  <p:txStyles>
    <p:titleStyle>
      <a:lvl1pPr marL="0" marR="0" indent="0" algn="l" defTabSz="457200" rtl="0" latinLnBrk="0">
        <a:lnSpc>
          <a:spcPct val="100000"/>
        </a:lnSpc>
        <a:spcBef>
          <a:spcPts val="0"/>
        </a:spcBef>
        <a:spcAft>
          <a:spcPts val="0"/>
        </a:spcAft>
        <a:buClrTx/>
        <a:buSzTx/>
        <a:buFontTx/>
        <a:buNone/>
        <a:tabLst/>
        <a:defRPr sz="4400" b="0" i="0" u="none" strike="noStrike" cap="none" spc="0" baseline="0">
          <a:solidFill>
            <a:schemeClr val="accent1"/>
          </a:solidFill>
          <a:uFillTx/>
          <a:latin typeface="+mn-lt"/>
          <a:ea typeface="+mn-ea"/>
          <a:cs typeface="+mn-cs"/>
          <a:sym typeface="Segoe UI Light"/>
        </a:defRPr>
      </a:lvl1pPr>
      <a:lvl2pPr marL="0" marR="0" indent="0" algn="l" defTabSz="457200" rtl="0" latinLnBrk="0">
        <a:lnSpc>
          <a:spcPct val="100000"/>
        </a:lnSpc>
        <a:spcBef>
          <a:spcPts val="0"/>
        </a:spcBef>
        <a:spcAft>
          <a:spcPts val="0"/>
        </a:spcAft>
        <a:buClrTx/>
        <a:buSzTx/>
        <a:buFontTx/>
        <a:buNone/>
        <a:tabLst/>
        <a:defRPr sz="4400" b="0" i="0" u="none" strike="noStrike" cap="none" spc="0" baseline="0">
          <a:solidFill>
            <a:schemeClr val="accent1"/>
          </a:solidFill>
          <a:uFillTx/>
          <a:latin typeface="+mn-lt"/>
          <a:ea typeface="+mn-ea"/>
          <a:cs typeface="+mn-cs"/>
          <a:sym typeface="Segoe UI Light"/>
        </a:defRPr>
      </a:lvl2pPr>
      <a:lvl3pPr marL="0" marR="0" indent="0" algn="l" defTabSz="457200" rtl="0" latinLnBrk="0">
        <a:lnSpc>
          <a:spcPct val="100000"/>
        </a:lnSpc>
        <a:spcBef>
          <a:spcPts val="0"/>
        </a:spcBef>
        <a:spcAft>
          <a:spcPts val="0"/>
        </a:spcAft>
        <a:buClrTx/>
        <a:buSzTx/>
        <a:buFontTx/>
        <a:buNone/>
        <a:tabLst/>
        <a:defRPr sz="4400" b="0" i="0" u="none" strike="noStrike" cap="none" spc="0" baseline="0">
          <a:solidFill>
            <a:schemeClr val="accent1"/>
          </a:solidFill>
          <a:uFillTx/>
          <a:latin typeface="+mn-lt"/>
          <a:ea typeface="+mn-ea"/>
          <a:cs typeface="+mn-cs"/>
          <a:sym typeface="Segoe UI Light"/>
        </a:defRPr>
      </a:lvl3pPr>
      <a:lvl4pPr marL="0" marR="0" indent="0" algn="l" defTabSz="457200" rtl="0" latinLnBrk="0">
        <a:lnSpc>
          <a:spcPct val="100000"/>
        </a:lnSpc>
        <a:spcBef>
          <a:spcPts val="0"/>
        </a:spcBef>
        <a:spcAft>
          <a:spcPts val="0"/>
        </a:spcAft>
        <a:buClrTx/>
        <a:buSzTx/>
        <a:buFontTx/>
        <a:buNone/>
        <a:tabLst/>
        <a:defRPr sz="4400" b="0" i="0" u="none" strike="noStrike" cap="none" spc="0" baseline="0">
          <a:solidFill>
            <a:schemeClr val="accent1"/>
          </a:solidFill>
          <a:uFillTx/>
          <a:latin typeface="+mn-lt"/>
          <a:ea typeface="+mn-ea"/>
          <a:cs typeface="+mn-cs"/>
          <a:sym typeface="Segoe UI Light"/>
        </a:defRPr>
      </a:lvl4pPr>
      <a:lvl5pPr marL="0" marR="0" indent="0" algn="l" defTabSz="457200" rtl="0" latinLnBrk="0">
        <a:lnSpc>
          <a:spcPct val="100000"/>
        </a:lnSpc>
        <a:spcBef>
          <a:spcPts val="0"/>
        </a:spcBef>
        <a:spcAft>
          <a:spcPts val="0"/>
        </a:spcAft>
        <a:buClrTx/>
        <a:buSzTx/>
        <a:buFontTx/>
        <a:buNone/>
        <a:tabLst/>
        <a:defRPr sz="4400" b="0" i="0" u="none" strike="noStrike" cap="none" spc="0" baseline="0">
          <a:solidFill>
            <a:schemeClr val="accent1"/>
          </a:solidFill>
          <a:uFillTx/>
          <a:latin typeface="+mn-lt"/>
          <a:ea typeface="+mn-ea"/>
          <a:cs typeface="+mn-cs"/>
          <a:sym typeface="Segoe UI Light"/>
        </a:defRPr>
      </a:lvl5pPr>
      <a:lvl6pPr marL="0" marR="0" indent="0" algn="l" defTabSz="457200" rtl="0" latinLnBrk="0">
        <a:lnSpc>
          <a:spcPct val="100000"/>
        </a:lnSpc>
        <a:spcBef>
          <a:spcPts val="0"/>
        </a:spcBef>
        <a:spcAft>
          <a:spcPts val="0"/>
        </a:spcAft>
        <a:buClrTx/>
        <a:buSzTx/>
        <a:buFontTx/>
        <a:buNone/>
        <a:tabLst/>
        <a:defRPr sz="4400" b="0" i="0" u="none" strike="noStrike" cap="none" spc="0" baseline="0">
          <a:solidFill>
            <a:schemeClr val="accent1"/>
          </a:solidFill>
          <a:uFillTx/>
          <a:latin typeface="+mn-lt"/>
          <a:ea typeface="+mn-ea"/>
          <a:cs typeface="+mn-cs"/>
          <a:sym typeface="Segoe UI Light"/>
        </a:defRPr>
      </a:lvl6pPr>
      <a:lvl7pPr marL="0" marR="0" indent="0" algn="l" defTabSz="457200" rtl="0" latinLnBrk="0">
        <a:lnSpc>
          <a:spcPct val="100000"/>
        </a:lnSpc>
        <a:spcBef>
          <a:spcPts val="0"/>
        </a:spcBef>
        <a:spcAft>
          <a:spcPts val="0"/>
        </a:spcAft>
        <a:buClrTx/>
        <a:buSzTx/>
        <a:buFontTx/>
        <a:buNone/>
        <a:tabLst/>
        <a:defRPr sz="4400" b="0" i="0" u="none" strike="noStrike" cap="none" spc="0" baseline="0">
          <a:solidFill>
            <a:schemeClr val="accent1"/>
          </a:solidFill>
          <a:uFillTx/>
          <a:latin typeface="+mn-lt"/>
          <a:ea typeface="+mn-ea"/>
          <a:cs typeface="+mn-cs"/>
          <a:sym typeface="Segoe UI Light"/>
        </a:defRPr>
      </a:lvl7pPr>
      <a:lvl8pPr marL="0" marR="0" indent="0" algn="l" defTabSz="457200" rtl="0" latinLnBrk="0">
        <a:lnSpc>
          <a:spcPct val="100000"/>
        </a:lnSpc>
        <a:spcBef>
          <a:spcPts val="0"/>
        </a:spcBef>
        <a:spcAft>
          <a:spcPts val="0"/>
        </a:spcAft>
        <a:buClrTx/>
        <a:buSzTx/>
        <a:buFontTx/>
        <a:buNone/>
        <a:tabLst/>
        <a:defRPr sz="4400" b="0" i="0" u="none" strike="noStrike" cap="none" spc="0" baseline="0">
          <a:solidFill>
            <a:schemeClr val="accent1"/>
          </a:solidFill>
          <a:uFillTx/>
          <a:latin typeface="+mn-lt"/>
          <a:ea typeface="+mn-ea"/>
          <a:cs typeface="+mn-cs"/>
          <a:sym typeface="Segoe UI Light"/>
        </a:defRPr>
      </a:lvl8pPr>
      <a:lvl9pPr marL="0" marR="0" indent="0" algn="l" defTabSz="457200" rtl="0" latinLnBrk="0">
        <a:lnSpc>
          <a:spcPct val="100000"/>
        </a:lnSpc>
        <a:spcBef>
          <a:spcPts val="0"/>
        </a:spcBef>
        <a:spcAft>
          <a:spcPts val="0"/>
        </a:spcAft>
        <a:buClrTx/>
        <a:buSzTx/>
        <a:buFontTx/>
        <a:buNone/>
        <a:tabLst/>
        <a:defRPr sz="4400" b="0" i="0" u="none" strike="noStrike" cap="none" spc="0" baseline="0">
          <a:solidFill>
            <a:schemeClr val="accent1"/>
          </a:solidFill>
          <a:uFillTx/>
          <a:latin typeface="+mn-lt"/>
          <a:ea typeface="+mn-ea"/>
          <a:cs typeface="+mn-cs"/>
          <a:sym typeface="Segoe UI Light"/>
        </a:defRPr>
      </a:lvl9pPr>
    </p:titleStyle>
    <p:bodyStyle>
      <a:lvl1pPr marL="0" marR="0" indent="0" algn="l" defTabSz="457200" latinLnBrk="0">
        <a:lnSpc>
          <a:spcPct val="100000"/>
        </a:lnSpc>
        <a:spcBef>
          <a:spcPts val="700"/>
        </a:spcBef>
        <a:spcAft>
          <a:spcPts val="0"/>
        </a:spcAft>
        <a:buClrTx/>
        <a:buSzTx/>
        <a:buFontTx/>
        <a:buNone/>
        <a:tabLst/>
        <a:defRPr sz="3000" b="0" i="0" u="none" strike="noStrike" cap="none" spc="0" baseline="0">
          <a:solidFill>
            <a:schemeClr val="accent1"/>
          </a:solidFill>
          <a:uFillTx/>
          <a:latin typeface="+mn-lt"/>
          <a:ea typeface="+mn-ea"/>
          <a:cs typeface="+mn-cs"/>
          <a:sym typeface="Segoe UI Light"/>
        </a:defRPr>
      </a:lvl1pPr>
      <a:lvl2pPr marL="763359" marR="0" indent="-306159"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2pPr>
      <a:lvl3pPr marL="1200150" marR="0" indent="-285750"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3pPr>
      <a:lvl4pPr marL="1714500" marR="0" indent="-342900"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4pPr>
      <a:lvl5pPr marL="2171700" marR="0" indent="-342900"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5pPr>
      <a:lvl6pPr marL="26289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6pPr>
      <a:lvl7pPr marL="30861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7pPr>
      <a:lvl8pPr marL="35433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8pPr>
      <a:lvl9pPr marL="40005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egoe UI Light"/>
        </a:defRPr>
      </a:lvl1pPr>
      <a:lvl2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egoe UI Light"/>
        </a:defRPr>
      </a:lvl2pPr>
      <a:lvl3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egoe UI Light"/>
        </a:defRPr>
      </a:lvl3pPr>
      <a:lvl4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egoe UI Light"/>
        </a:defRPr>
      </a:lvl4pPr>
      <a:lvl5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egoe UI Light"/>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egoe UI Light"/>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egoe UI Light"/>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egoe UI Light"/>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egoe UI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15.png"/><Relationship Id="rId15" Type="http://schemas.openxmlformats.org/officeDocument/2006/relationships/image" Target="../media/image24.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15.png"/><Relationship Id="rId15" Type="http://schemas.microsoft.com/office/2007/relationships/hdphoto" Target="../media/hdphoto1.wdp"/><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19.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15.png"/><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emf"/><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el 3"/>
          <p:cNvSpPr txBox="1">
            <a:spLocks noGrp="1"/>
          </p:cNvSpPr>
          <p:nvPr>
            <p:ph type="title"/>
          </p:nvPr>
        </p:nvSpPr>
        <p:spPr>
          <a:prstGeom prst="rect">
            <a:avLst/>
          </a:prstGeom>
        </p:spPr>
        <p:txBody>
          <a:bodyPr>
            <a:normAutofit fontScale="90000"/>
          </a:bodyPr>
          <a:lstStyle/>
          <a:p>
            <a:r>
              <a:rPr lang="en-US" b="1" i="0" dirty="0">
                <a:solidFill>
                  <a:schemeClr val="tx2"/>
                </a:solidFill>
                <a:effectLst/>
                <a:latin typeface="open sans" panose="020B0606030504020204" pitchFamily="34" charset="0"/>
              </a:rPr>
              <a:t>Ease your workload by implementing Configuration-as-Code for Microsoft 365</a:t>
            </a:r>
            <a:endParaRPr dirty="0">
              <a:solidFill>
                <a:schemeClr val="tx2"/>
              </a:solidFill>
            </a:endParaRPr>
          </a:p>
        </p:txBody>
      </p:sp>
      <p:sp>
        <p:nvSpPr>
          <p:cNvPr id="108" name="Ondertitel 4"/>
          <p:cNvSpPr txBox="1">
            <a:spLocks noGrp="1"/>
          </p:cNvSpPr>
          <p:nvPr>
            <p:ph type="body" sz="quarter" idx="1"/>
          </p:nvPr>
        </p:nvSpPr>
        <p:spPr>
          <a:prstGeom prst="rect">
            <a:avLst/>
          </a:prstGeom>
        </p:spPr>
        <p:txBody>
          <a:bodyPr/>
          <a:lstStyle/>
          <a:p>
            <a:r>
              <a:rPr lang="en-US" dirty="0"/>
              <a:t>Yorick Kuijs</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6985370" cy="857251"/>
          </a:xfrm>
          <a:prstGeom prst="rect">
            <a:avLst/>
          </a:prstGeom>
        </p:spPr>
        <p:txBody>
          <a:bodyPr/>
          <a:lstStyle/>
          <a:p>
            <a:r>
              <a:rPr lang="en-US" dirty="0"/>
              <a:t>Imperative approach </a:t>
            </a:r>
            <a:endParaRPr dirty="0"/>
          </a:p>
        </p:txBody>
      </p:sp>
      <p:sp>
        <p:nvSpPr>
          <p:cNvPr id="115" name="Tijdelijke aanduiding voor tekst 2"/>
          <p:cNvSpPr txBox="1">
            <a:spLocks noGrp="1"/>
          </p:cNvSpPr>
          <p:nvPr>
            <p:ph type="body" idx="1"/>
          </p:nvPr>
        </p:nvSpPr>
        <p:spPr>
          <a:xfrm>
            <a:off x="259449" y="1211749"/>
            <a:ext cx="8416239" cy="3553431"/>
          </a:xfrm>
          <a:prstGeom prst="rect">
            <a:avLst/>
          </a:prstGeom>
        </p:spPr>
        <p:txBody>
          <a:bodyPr>
            <a:normAutofit/>
          </a:bodyPr>
          <a:lstStyle/>
          <a:p>
            <a:r>
              <a:rPr lang="en-US" sz="2400" dirty="0"/>
              <a:t>Create registry value using imperative approach:</a:t>
            </a:r>
          </a:p>
          <a:p>
            <a:endParaRPr lang="en-US" sz="2400" dirty="0"/>
          </a:p>
          <a:p>
            <a:r>
              <a:rPr lang="en-US" sz="1600" dirty="0">
                <a:solidFill>
                  <a:srgbClr val="0000FF"/>
                </a:solidFill>
                <a:latin typeface="Lucida Console" panose="020B0609040504020204" pitchFamily="49" charset="0"/>
              </a:rPr>
              <a:t>New-Item</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-Path</a:t>
            </a:r>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'HKLM:\SOFTWARE\Microsoft\</a:t>
            </a:r>
            <a:r>
              <a:rPr lang="en-US" sz="1600" dirty="0" err="1">
                <a:solidFill>
                  <a:srgbClr val="8B0000"/>
                </a:solidFill>
                <a:latin typeface="Lucida Console" panose="020B0609040504020204" pitchFamily="49" charset="0"/>
              </a:rPr>
              <a:t>PowerShellDSC</a:t>
            </a:r>
            <a:r>
              <a:rPr lang="en-US" sz="1600" dirty="0">
                <a:solidFill>
                  <a:srgbClr val="8B0000"/>
                </a:solidFill>
                <a:latin typeface="Lucida Console" panose="020B0609040504020204" pitchFamily="49" charset="0"/>
              </a:rPr>
              <a:t>'</a:t>
            </a:r>
            <a:endParaRPr lang="en-US" sz="1600" dirty="0">
              <a:solidFill>
                <a:prstClr val="black"/>
              </a:solidFill>
              <a:latin typeface="Lucida Console" panose="020B0609040504020204" pitchFamily="49" charset="0"/>
            </a:endParaRPr>
          </a:p>
          <a:p>
            <a:r>
              <a:rPr lang="en-US" sz="1600" dirty="0">
                <a:solidFill>
                  <a:srgbClr val="0000FF"/>
                </a:solidFill>
                <a:latin typeface="Lucida Console" panose="020B0609040504020204" pitchFamily="49" charset="0"/>
              </a:rPr>
              <a:t>New-</a:t>
            </a:r>
            <a:r>
              <a:rPr lang="en-US" sz="1600" dirty="0" err="1">
                <a:solidFill>
                  <a:srgbClr val="0000FF"/>
                </a:solidFill>
                <a:latin typeface="Lucida Console" panose="020B0609040504020204" pitchFamily="49" charset="0"/>
              </a:rPr>
              <a:t>ItemProperty</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-Path</a:t>
            </a:r>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'HKLM:\SOFTWARE\Microsoft\</a:t>
            </a:r>
            <a:r>
              <a:rPr lang="en-US" sz="1600" dirty="0" err="1">
                <a:solidFill>
                  <a:srgbClr val="8B0000"/>
                </a:solidFill>
                <a:latin typeface="Lucida Console" panose="020B0609040504020204" pitchFamily="49" charset="0"/>
              </a:rPr>
              <a:t>PowerShellDSC</a:t>
            </a:r>
            <a:r>
              <a:rPr lang="en-US" sz="1600" dirty="0">
                <a:solidFill>
                  <a:srgbClr val="8B0000"/>
                </a:solidFill>
                <a:latin typeface="Lucida Console" panose="020B0609040504020204" pitchFamily="49" charset="0"/>
              </a:rPr>
              <a:t>'      </a:t>
            </a:r>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PropertyType</a:t>
            </a:r>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a:t>
            </a:r>
            <a:r>
              <a:rPr lang="en-US" sz="1600" dirty="0" err="1">
                <a:solidFill>
                  <a:srgbClr val="8B0000"/>
                </a:solidFill>
                <a:latin typeface="Lucida Console" panose="020B0609040504020204" pitchFamily="49" charset="0"/>
              </a:rPr>
              <a:t>Dword</a:t>
            </a:r>
            <a:r>
              <a:rPr lang="en-US" sz="1600" dirty="0">
                <a:solidFill>
                  <a:srgbClr val="8B0000"/>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-Name</a:t>
            </a:r>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a:t>
            </a:r>
            <a:r>
              <a:rPr lang="en-US" sz="1600" dirty="0" err="1">
                <a:solidFill>
                  <a:srgbClr val="8B0000"/>
                </a:solidFill>
                <a:latin typeface="Lucida Console" panose="020B0609040504020204" pitchFamily="49" charset="0"/>
              </a:rPr>
              <a:t>DemoValue</a:t>
            </a:r>
            <a:r>
              <a:rPr lang="en-US" sz="1600" dirty="0">
                <a:solidFill>
                  <a:srgbClr val="8B0000"/>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-Value</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0 </a:t>
            </a:r>
          </a:p>
          <a:p>
            <a:pPr marL="0" indent="0">
              <a:buNone/>
            </a:pPr>
            <a:endParaRPr lang="en-GB" sz="1600" dirty="0">
              <a:solidFill>
                <a:prstClr val="black"/>
              </a:solidFill>
              <a:latin typeface="Lucida Console" panose="020B0609040504020204" pitchFamily="49" charset="0"/>
            </a:endParaRPr>
          </a:p>
          <a:p>
            <a:pPr marL="0" indent="0">
              <a:buNone/>
            </a:pPr>
            <a:r>
              <a:rPr lang="en-GB" sz="2400" dirty="0"/>
              <a:t>Code will throw errors when executed multiple times.</a:t>
            </a:r>
            <a:endParaRPr lang="en-NL" sz="2400" dirty="0"/>
          </a:p>
        </p:txBody>
      </p:sp>
    </p:spTree>
    <p:extLst>
      <p:ext uri="{BB962C8B-B14F-4D97-AF65-F5344CB8AC3E}">
        <p14:creationId xmlns:p14="http://schemas.microsoft.com/office/powerpoint/2010/main" val="483042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animEffect transition="in" filter="fade">
                                      <p:cBhvr>
                                        <p:cTn id="7" dur="500"/>
                                        <p:tgtEl>
                                          <p:spTgt spid="1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5">
                                            <p:txEl>
                                              <p:pRg st="2" end="2"/>
                                            </p:txEl>
                                          </p:spTgt>
                                        </p:tgtEl>
                                        <p:attrNameLst>
                                          <p:attrName>style.visibility</p:attrName>
                                        </p:attrNameLst>
                                      </p:cBhvr>
                                      <p:to>
                                        <p:strVal val="visible"/>
                                      </p:to>
                                    </p:set>
                                    <p:animEffect transition="in" filter="fade">
                                      <p:cBhvr>
                                        <p:cTn id="10" dur="500"/>
                                        <p:tgtEl>
                                          <p:spTgt spid="11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5">
                                            <p:txEl>
                                              <p:pRg st="3" end="3"/>
                                            </p:txEl>
                                          </p:spTgt>
                                        </p:tgtEl>
                                        <p:attrNameLst>
                                          <p:attrName>style.visibility</p:attrName>
                                        </p:attrNameLst>
                                      </p:cBhvr>
                                      <p:to>
                                        <p:strVal val="visible"/>
                                      </p:to>
                                    </p:set>
                                    <p:animEffect transition="in" filter="fade">
                                      <p:cBhvr>
                                        <p:cTn id="13" dur="500"/>
                                        <p:tgtEl>
                                          <p:spTgt spid="11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5">
                                            <p:txEl>
                                              <p:pRg st="5" end="5"/>
                                            </p:txEl>
                                          </p:spTgt>
                                        </p:tgtEl>
                                        <p:attrNameLst>
                                          <p:attrName>style.visibility</p:attrName>
                                        </p:attrNameLst>
                                      </p:cBhvr>
                                      <p:to>
                                        <p:strVal val="visible"/>
                                      </p:to>
                                    </p:set>
                                    <p:animEffect transition="in" filter="fade">
                                      <p:cBhvr>
                                        <p:cTn id="18" dur="500"/>
                                        <p:tgtEl>
                                          <p:spTgt spid="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6985370" cy="857251"/>
          </a:xfrm>
          <a:prstGeom prst="rect">
            <a:avLst/>
          </a:prstGeom>
        </p:spPr>
        <p:txBody>
          <a:bodyPr/>
          <a:lstStyle/>
          <a:p>
            <a:r>
              <a:rPr lang="en-US" dirty="0"/>
              <a:t>Declarative approach </a:t>
            </a:r>
          </a:p>
        </p:txBody>
      </p:sp>
      <p:sp>
        <p:nvSpPr>
          <p:cNvPr id="115" name="Tijdelijke aanduiding voor tekst 2"/>
          <p:cNvSpPr txBox="1">
            <a:spLocks noGrp="1"/>
          </p:cNvSpPr>
          <p:nvPr>
            <p:ph type="body" idx="1"/>
          </p:nvPr>
        </p:nvSpPr>
        <p:spPr>
          <a:xfrm>
            <a:off x="259449" y="1211749"/>
            <a:ext cx="8416239" cy="3553431"/>
          </a:xfrm>
          <a:prstGeom prst="rect">
            <a:avLst/>
          </a:prstGeom>
        </p:spPr>
        <p:txBody>
          <a:bodyPr>
            <a:normAutofit/>
          </a:bodyPr>
          <a:lstStyle/>
          <a:p>
            <a:r>
              <a:rPr lang="en-US" sz="2400" dirty="0"/>
              <a:t>Create registry value using declarative approach:</a:t>
            </a:r>
          </a:p>
          <a:p>
            <a:pPr marL="0" indent="0">
              <a:buNone/>
            </a:pPr>
            <a:endParaRPr lang="nl-NL" sz="1600" dirty="0">
              <a:solidFill>
                <a:srgbClr val="00008B"/>
              </a:solidFill>
              <a:latin typeface="Lucida Console" panose="020B0609040504020204" pitchFamily="49" charset="0"/>
            </a:endParaRPr>
          </a:p>
          <a:p>
            <a:pPr marL="0" indent="0">
              <a:buNone/>
            </a:pPr>
            <a:r>
              <a:rPr lang="nl-NL" sz="1600" dirty="0" err="1">
                <a:solidFill>
                  <a:srgbClr val="00008B"/>
                </a:solidFill>
                <a:latin typeface="Lucida Console" panose="020B0609040504020204" pitchFamily="49" charset="0"/>
              </a:rPr>
              <a:t>Registry</a:t>
            </a:r>
            <a:r>
              <a:rPr lang="nl-NL" sz="1600" dirty="0">
                <a:solidFill>
                  <a:prstClr val="black"/>
                </a:solidFill>
                <a:latin typeface="Lucida Console" panose="020B0609040504020204" pitchFamily="49" charset="0"/>
              </a:rPr>
              <a:t> </a:t>
            </a:r>
            <a:r>
              <a:rPr lang="nl-NL" sz="1600" dirty="0">
                <a:solidFill>
                  <a:srgbClr val="8B0000"/>
                </a:solidFill>
                <a:latin typeface="Lucida Console" panose="020B0609040504020204" pitchFamily="49" charset="0"/>
              </a:rPr>
              <a:t>'</a:t>
            </a:r>
            <a:r>
              <a:rPr lang="nl-NL" sz="1600" dirty="0" err="1">
                <a:solidFill>
                  <a:srgbClr val="8B0000"/>
                </a:solidFill>
                <a:latin typeface="Lucida Console" panose="020B0609040504020204" pitchFamily="49" charset="0"/>
              </a:rPr>
              <a:t>Example</a:t>
            </a:r>
            <a:r>
              <a:rPr lang="nl-NL" sz="1600" dirty="0">
                <a:solidFill>
                  <a:srgbClr val="8B0000"/>
                </a:solidFill>
                <a:latin typeface="Lucida Console" panose="020B0609040504020204" pitchFamily="49" charset="0"/>
              </a:rPr>
              <a:t>'</a:t>
            </a:r>
            <a:endParaRPr lang="nl-NL" sz="1600" dirty="0">
              <a:solidFill>
                <a:prstClr val="black"/>
              </a:solidFill>
              <a:latin typeface="Lucida Console" panose="020B0609040504020204" pitchFamily="49" charset="0"/>
            </a:endParaRPr>
          </a:p>
          <a:p>
            <a:pPr marL="0" indent="0">
              <a:buNone/>
            </a:pPr>
            <a:r>
              <a:rPr lang="en-NL" sz="1600" dirty="0">
                <a:solidFill>
                  <a:prstClr val="black"/>
                </a:solidFill>
                <a:latin typeface="Lucida Console" panose="020B0609040504020204" pitchFamily="49" charset="0"/>
              </a:rPr>
              <a:t>{</a:t>
            </a:r>
          </a:p>
          <a:p>
            <a:pPr marL="0" indent="0">
              <a:buNone/>
            </a:pPr>
            <a:r>
              <a:rPr lang="en-US" sz="1600" dirty="0">
                <a:solidFill>
                  <a:prstClr val="black"/>
                </a:solidFill>
                <a:latin typeface="Lucida Console" panose="020B0609040504020204" pitchFamily="49" charset="0"/>
              </a:rPr>
              <a:t>    Key       </a:t>
            </a:r>
            <a:r>
              <a:rPr lang="en-US" sz="1600" dirty="0">
                <a:solidFill>
                  <a:srgbClr val="696969"/>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'HKLM:\SOFTWARE\Microsoft\</a:t>
            </a:r>
            <a:r>
              <a:rPr lang="en-US" sz="1600" dirty="0" err="1">
                <a:solidFill>
                  <a:srgbClr val="8B0000"/>
                </a:solidFill>
                <a:latin typeface="Lucida Console" panose="020B0609040504020204" pitchFamily="49" charset="0"/>
              </a:rPr>
              <a:t>PowerShellDSC</a:t>
            </a:r>
            <a:r>
              <a:rPr lang="en-US" sz="1600" dirty="0">
                <a:solidFill>
                  <a:srgbClr val="8B0000"/>
                </a:solidFill>
                <a:latin typeface="Lucida Console" panose="020B0609040504020204" pitchFamily="49" charset="0"/>
              </a:rPr>
              <a:t>'</a:t>
            </a:r>
            <a:endParaRPr lang="en-US" sz="1600" dirty="0">
              <a:solidFill>
                <a:prstClr val="black"/>
              </a:solidFill>
              <a:latin typeface="Lucida Console" panose="020B0609040504020204" pitchFamily="49" charset="0"/>
            </a:endParaRPr>
          </a:p>
          <a:p>
            <a:pPr marL="0" indent="0">
              <a:buNone/>
            </a:pPr>
            <a:r>
              <a:rPr lang="nl-NL" sz="1600" dirty="0">
                <a:solidFill>
                  <a:prstClr val="black"/>
                </a:solidFill>
                <a:latin typeface="Lucida Console" panose="020B0609040504020204" pitchFamily="49" charset="0"/>
              </a:rPr>
              <a:t>    </a:t>
            </a:r>
            <a:r>
              <a:rPr lang="nl-NL" sz="1600" dirty="0" err="1">
                <a:solidFill>
                  <a:prstClr val="black"/>
                </a:solidFill>
                <a:latin typeface="Lucida Console" panose="020B0609040504020204" pitchFamily="49" charset="0"/>
              </a:rPr>
              <a:t>ValueName</a:t>
            </a:r>
            <a:r>
              <a:rPr lang="nl-NL" sz="1600" dirty="0">
                <a:solidFill>
                  <a:prstClr val="black"/>
                </a:solidFill>
                <a:latin typeface="Lucida Console" panose="020B0609040504020204" pitchFamily="49" charset="0"/>
              </a:rPr>
              <a:t> </a:t>
            </a:r>
            <a:r>
              <a:rPr lang="nl-NL" sz="1600" dirty="0">
                <a:solidFill>
                  <a:srgbClr val="696969"/>
                </a:solidFill>
                <a:latin typeface="Lucida Console" panose="020B0609040504020204" pitchFamily="49" charset="0"/>
              </a:rPr>
              <a:t>=</a:t>
            </a:r>
            <a:r>
              <a:rPr lang="nl-NL" sz="1600" dirty="0">
                <a:solidFill>
                  <a:prstClr val="black"/>
                </a:solidFill>
                <a:latin typeface="Lucida Console" panose="020B0609040504020204" pitchFamily="49" charset="0"/>
              </a:rPr>
              <a:t> </a:t>
            </a:r>
            <a:r>
              <a:rPr lang="nl-NL" sz="1600" dirty="0">
                <a:solidFill>
                  <a:srgbClr val="8B0000"/>
                </a:solidFill>
                <a:latin typeface="Lucida Console" panose="020B0609040504020204" pitchFamily="49" charset="0"/>
              </a:rPr>
              <a:t>'</a:t>
            </a:r>
            <a:r>
              <a:rPr lang="nl-NL" sz="1600" dirty="0" err="1">
                <a:solidFill>
                  <a:srgbClr val="8B0000"/>
                </a:solidFill>
                <a:latin typeface="Lucida Console" panose="020B0609040504020204" pitchFamily="49" charset="0"/>
              </a:rPr>
              <a:t>DemoValue</a:t>
            </a:r>
            <a:r>
              <a:rPr lang="nl-NL" sz="1600" dirty="0">
                <a:solidFill>
                  <a:srgbClr val="8B0000"/>
                </a:solidFill>
                <a:latin typeface="Lucida Console" panose="020B0609040504020204" pitchFamily="49" charset="0"/>
              </a:rPr>
              <a:t>'</a:t>
            </a:r>
            <a:endParaRPr lang="nl-NL" sz="1600" dirty="0">
              <a:solidFill>
                <a:prstClr val="black"/>
              </a:solidFill>
              <a:latin typeface="Lucida Console" panose="020B0609040504020204" pitchFamily="49" charset="0"/>
            </a:endParaRPr>
          </a:p>
          <a:p>
            <a:pPr marL="0" indent="0">
              <a:buNone/>
            </a:pPr>
            <a:r>
              <a:rPr lang="nl-NL" sz="1600" dirty="0">
                <a:solidFill>
                  <a:prstClr val="black"/>
                </a:solidFill>
                <a:latin typeface="Lucida Console" panose="020B0609040504020204" pitchFamily="49" charset="0"/>
              </a:rPr>
              <a:t>    </a:t>
            </a:r>
            <a:r>
              <a:rPr lang="nl-NL" sz="1600" dirty="0" err="1">
                <a:solidFill>
                  <a:prstClr val="black"/>
                </a:solidFill>
                <a:latin typeface="Lucida Console" panose="020B0609040504020204" pitchFamily="49" charset="0"/>
              </a:rPr>
              <a:t>ValueType</a:t>
            </a:r>
            <a:r>
              <a:rPr lang="nl-NL" sz="1600" dirty="0">
                <a:solidFill>
                  <a:prstClr val="black"/>
                </a:solidFill>
                <a:latin typeface="Lucida Console" panose="020B0609040504020204" pitchFamily="49" charset="0"/>
              </a:rPr>
              <a:t> </a:t>
            </a:r>
            <a:r>
              <a:rPr lang="nl-NL" sz="1600" dirty="0">
                <a:solidFill>
                  <a:srgbClr val="696969"/>
                </a:solidFill>
                <a:latin typeface="Lucida Console" panose="020B0609040504020204" pitchFamily="49" charset="0"/>
              </a:rPr>
              <a:t>=</a:t>
            </a:r>
            <a:r>
              <a:rPr lang="nl-NL" sz="1600" dirty="0">
                <a:solidFill>
                  <a:prstClr val="black"/>
                </a:solidFill>
                <a:latin typeface="Lucida Console" panose="020B0609040504020204" pitchFamily="49" charset="0"/>
              </a:rPr>
              <a:t> </a:t>
            </a:r>
            <a:r>
              <a:rPr lang="nl-NL" sz="1600" dirty="0">
                <a:solidFill>
                  <a:srgbClr val="8B0000"/>
                </a:solidFill>
                <a:latin typeface="Lucida Console" panose="020B0609040504020204" pitchFamily="49" charset="0"/>
              </a:rPr>
              <a:t>'</a:t>
            </a:r>
            <a:r>
              <a:rPr lang="nl-NL" sz="1600" dirty="0" err="1">
                <a:solidFill>
                  <a:srgbClr val="8B0000"/>
                </a:solidFill>
                <a:latin typeface="Lucida Console" panose="020B0609040504020204" pitchFamily="49" charset="0"/>
              </a:rPr>
              <a:t>Dword</a:t>
            </a:r>
            <a:r>
              <a:rPr lang="nl-NL" sz="1600" dirty="0">
                <a:solidFill>
                  <a:srgbClr val="8B0000"/>
                </a:solidFill>
                <a:latin typeface="Lucida Console" panose="020B0609040504020204" pitchFamily="49" charset="0"/>
              </a:rPr>
              <a:t>'</a:t>
            </a:r>
            <a:endParaRPr lang="nl-NL" sz="1600" dirty="0">
              <a:solidFill>
                <a:prstClr val="black"/>
              </a:solidFill>
              <a:latin typeface="Lucida Console" panose="020B0609040504020204" pitchFamily="49" charset="0"/>
            </a:endParaRPr>
          </a:p>
          <a:p>
            <a:pPr marL="0" indent="0">
              <a:buNone/>
            </a:pPr>
            <a:r>
              <a:rPr lang="nl-NL" sz="1600" dirty="0">
                <a:solidFill>
                  <a:prstClr val="black"/>
                </a:solidFill>
                <a:latin typeface="Lucida Console" panose="020B0609040504020204" pitchFamily="49" charset="0"/>
              </a:rPr>
              <a:t>    </a:t>
            </a:r>
            <a:r>
              <a:rPr lang="nl-NL" sz="1600" dirty="0" err="1">
                <a:solidFill>
                  <a:prstClr val="black"/>
                </a:solidFill>
                <a:latin typeface="Lucida Console" panose="020B0609040504020204" pitchFamily="49" charset="0"/>
              </a:rPr>
              <a:t>ValueData</a:t>
            </a:r>
            <a:r>
              <a:rPr lang="nl-NL" sz="1600" dirty="0">
                <a:solidFill>
                  <a:prstClr val="black"/>
                </a:solidFill>
                <a:latin typeface="Lucida Console" panose="020B0609040504020204" pitchFamily="49" charset="0"/>
              </a:rPr>
              <a:t> </a:t>
            </a:r>
            <a:r>
              <a:rPr lang="nl-NL" sz="1600" dirty="0">
                <a:solidFill>
                  <a:srgbClr val="696969"/>
                </a:solidFill>
                <a:latin typeface="Lucida Console" panose="020B0609040504020204" pitchFamily="49" charset="0"/>
              </a:rPr>
              <a:t>=</a:t>
            </a:r>
            <a:r>
              <a:rPr lang="nl-NL" sz="1600" dirty="0">
                <a:solidFill>
                  <a:prstClr val="black"/>
                </a:solidFill>
                <a:latin typeface="Lucida Console" panose="020B0609040504020204" pitchFamily="49" charset="0"/>
              </a:rPr>
              <a:t> </a:t>
            </a:r>
            <a:r>
              <a:rPr lang="nl-NL" sz="1600" dirty="0">
                <a:solidFill>
                  <a:srgbClr val="800080"/>
                </a:solidFill>
                <a:latin typeface="Lucida Console" panose="020B0609040504020204" pitchFamily="49" charset="0"/>
              </a:rPr>
              <a:t>0</a:t>
            </a:r>
            <a:endParaRPr lang="nl-NL" sz="1600" dirty="0">
              <a:solidFill>
                <a:prstClr val="black"/>
              </a:solidFill>
              <a:latin typeface="Lucida Console" panose="020B0609040504020204" pitchFamily="49" charset="0"/>
            </a:endParaRPr>
          </a:p>
          <a:p>
            <a:pPr marL="0" indent="0">
              <a:buNone/>
            </a:pPr>
            <a:r>
              <a:rPr lang="en-NL" sz="1600" dirty="0">
                <a:solidFill>
                  <a:prstClr val="black"/>
                </a:solidFill>
                <a:latin typeface="Lucida Console" panose="020B0609040504020204" pitchFamily="49" charset="0"/>
              </a:rPr>
              <a:t>}</a:t>
            </a:r>
          </a:p>
        </p:txBody>
      </p:sp>
    </p:spTree>
    <p:extLst>
      <p:ext uri="{BB962C8B-B14F-4D97-AF65-F5344CB8AC3E}">
        <p14:creationId xmlns:p14="http://schemas.microsoft.com/office/powerpoint/2010/main" val="310109631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6985370" cy="857251"/>
          </a:xfrm>
          <a:prstGeom prst="rect">
            <a:avLst/>
          </a:prstGeom>
        </p:spPr>
        <p:txBody>
          <a:bodyPr/>
          <a:lstStyle/>
          <a:p>
            <a:r>
              <a:rPr lang="en-US" dirty="0"/>
              <a:t>Configuration-as-Code</a:t>
            </a:r>
            <a:endParaRPr dirty="0"/>
          </a:p>
        </p:txBody>
      </p:sp>
      <p:sp>
        <p:nvSpPr>
          <p:cNvPr id="2" name="Text Placeholder 3">
            <a:extLst>
              <a:ext uri="{FF2B5EF4-FFF2-40B4-BE49-F238E27FC236}">
                <a16:creationId xmlns:a16="http://schemas.microsoft.com/office/drawing/2014/main" id="{759097B3-3433-4BA9-F80C-B1A28D248FFC}"/>
              </a:ext>
            </a:extLst>
          </p:cNvPr>
          <p:cNvSpPr txBox="1">
            <a:spLocks/>
          </p:cNvSpPr>
          <p:nvPr/>
        </p:nvSpPr>
        <p:spPr>
          <a:xfrm>
            <a:off x="3738670" y="1144142"/>
            <a:ext cx="5029274" cy="2927344"/>
          </a:xfrm>
          <a:prstGeom prst="rect">
            <a:avLst/>
          </a:prstGeom>
          <a:noFill/>
        </p:spPr>
        <p:txBody>
          <a:bodyPr/>
          <a:lstStyle>
            <a:lvl1pPr marL="0" marR="0" indent="0" algn="l" defTabSz="457200" latinLnBrk="0">
              <a:lnSpc>
                <a:spcPct val="100000"/>
              </a:lnSpc>
              <a:spcBef>
                <a:spcPts val="700"/>
              </a:spcBef>
              <a:spcAft>
                <a:spcPts val="0"/>
              </a:spcAft>
              <a:buClrTx/>
              <a:buSzTx/>
              <a:buFontTx/>
              <a:buNone/>
              <a:tabLst/>
              <a:defRPr sz="3000" b="0" i="0" u="none" strike="noStrike" cap="none" spc="0" baseline="0">
                <a:solidFill>
                  <a:schemeClr val="accent1"/>
                </a:solidFill>
                <a:uFillTx/>
                <a:latin typeface="+mn-lt"/>
                <a:ea typeface="+mn-ea"/>
                <a:cs typeface="+mn-cs"/>
                <a:sym typeface="Segoe UI Light"/>
              </a:defRPr>
            </a:lvl1pPr>
            <a:lvl2pPr marL="763359" marR="0" indent="-306159"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2pPr>
            <a:lvl3pPr marL="1200150" marR="0" indent="-285750"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3pPr>
            <a:lvl4pPr marL="1714500" marR="0" indent="-342900"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4pPr>
            <a:lvl5pPr marL="2171700" marR="0" indent="-342900"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5pPr>
            <a:lvl6pPr marL="26289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6pPr>
            <a:lvl7pPr marL="30861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7pPr>
            <a:lvl8pPr marL="35433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8pPr>
            <a:lvl9pPr marL="40005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9pPr>
          </a:lstStyle>
          <a:p>
            <a:pPr hangingPunct="1">
              <a:spcBef>
                <a:spcPts val="0"/>
              </a:spcBef>
            </a:pPr>
            <a:r>
              <a:rPr lang="en-US" sz="1050" dirty="0" err="1">
                <a:latin typeface="Cascadia Code" panose="020B0609020000020004" pitchFamily="49" charset="0"/>
                <a:ea typeface="Cascadia Code" panose="020B0609020000020004" pitchFamily="49" charset="0"/>
                <a:cs typeface="Cascadia Code" panose="020B0609020000020004" pitchFamily="49" charset="0"/>
              </a:rPr>
              <a:t>TeamsMeetingPolicy</a:t>
            </a:r>
            <a:r>
              <a:rPr lang="en-US" sz="1050" dirty="0">
                <a:latin typeface="Cascadia Code" panose="020B0609020000020004" pitchFamily="49" charset="0"/>
                <a:ea typeface="Cascadia Code" panose="020B0609020000020004" pitchFamily="49" charset="0"/>
                <a:cs typeface="Cascadia Code" panose="020B0609020000020004" pitchFamily="49" charset="0"/>
              </a:rPr>
              <a:t> 'Example Meeting Policy'</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Identity                      = 'Global'</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AllowMeetNow</a:t>
            </a:r>
            <a:r>
              <a:rPr lang="en-US" sz="1050" dirty="0">
                <a:latin typeface="Cascadia Code" panose="020B0609020000020004" pitchFamily="49" charset="0"/>
                <a:ea typeface="Cascadia Code" panose="020B0609020000020004" pitchFamily="49" charset="0"/>
                <a:cs typeface="Cascadia Code" panose="020B0609020000020004" pitchFamily="49" charset="0"/>
              </a:rPr>
              <a:t>                  = $True</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AllowOutlookAddIn</a:t>
            </a:r>
            <a:r>
              <a:rPr lang="en-US" sz="1050" dirty="0">
                <a:latin typeface="Cascadia Code" panose="020B0609020000020004" pitchFamily="49" charset="0"/>
                <a:ea typeface="Cascadia Code" panose="020B0609020000020004" pitchFamily="49" charset="0"/>
                <a:cs typeface="Cascadia Code" panose="020B0609020000020004" pitchFamily="49" charset="0"/>
              </a:rPr>
              <a:t>             = $True</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AllowChannelMeetingScheduling</a:t>
            </a:r>
            <a:r>
              <a:rPr lang="en-US" sz="1050" dirty="0">
                <a:latin typeface="Cascadia Code" panose="020B0609020000020004" pitchFamily="49" charset="0"/>
                <a:ea typeface="Cascadia Code" panose="020B0609020000020004" pitchFamily="49" charset="0"/>
                <a:cs typeface="Cascadia Code" panose="020B0609020000020004" pitchFamily="49" charset="0"/>
              </a:rPr>
              <a:t> = $True</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AllowPrivateMeetingScheduling</a:t>
            </a:r>
            <a:r>
              <a:rPr lang="en-US" sz="1050" dirty="0">
                <a:latin typeface="Cascadia Code" panose="020B0609020000020004" pitchFamily="49" charset="0"/>
                <a:ea typeface="Cascadia Code" panose="020B0609020000020004" pitchFamily="49" charset="0"/>
                <a:cs typeface="Cascadia Code" panose="020B0609020000020004" pitchFamily="49" charset="0"/>
              </a:rPr>
              <a:t> = $True</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AllowEngagementReport</a:t>
            </a:r>
            <a:r>
              <a:rPr lang="en-US" sz="1050" dirty="0">
                <a:latin typeface="Cascadia Code" panose="020B0609020000020004" pitchFamily="49" charset="0"/>
                <a:ea typeface="Cascadia Code" panose="020B0609020000020004" pitchFamily="49" charset="0"/>
                <a:cs typeface="Cascadia Code" panose="020B0609020000020004" pitchFamily="49" charset="0"/>
              </a:rPr>
              <a:t>         = 'Enabled'</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WhoCanRegister</a:t>
            </a:r>
            <a:r>
              <a:rPr lang="en-US" sz="1050" dirty="0">
                <a:latin typeface="Cascadia Code" panose="020B0609020000020004" pitchFamily="49" charset="0"/>
                <a:ea typeface="Cascadia Code" panose="020B0609020000020004" pitchFamily="49" charset="0"/>
                <a:cs typeface="Cascadia Code" panose="020B0609020000020004" pitchFamily="49" charset="0"/>
              </a:rPr>
              <a:t>                = 'Everyone'</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IPAudioMode</a:t>
            </a:r>
            <a:r>
              <a:rPr lang="en-US" sz="1050" dirty="0">
                <a:latin typeface="Cascadia Code" panose="020B0609020000020004" pitchFamily="49" charset="0"/>
                <a:ea typeface="Cascadia Code" panose="020B0609020000020004" pitchFamily="49" charset="0"/>
                <a:cs typeface="Cascadia Code" panose="020B0609020000020004" pitchFamily="49" charset="0"/>
              </a:rPr>
              <a:t>                   =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EnabledOutgoingIncoming</a:t>
            </a:r>
            <a:r>
              <a:rPr lang="en-US" sz="1050" dirty="0">
                <a:latin typeface="Cascadia Code" panose="020B0609020000020004" pitchFamily="49" charset="0"/>
                <a:ea typeface="Cascadia Code" panose="020B0609020000020004" pitchFamily="49" charset="0"/>
                <a:cs typeface="Cascadia Code" panose="020B0609020000020004" pitchFamily="49" charset="0"/>
              </a:rPr>
              <a:t>'</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IPVideoMode</a:t>
            </a:r>
            <a:r>
              <a:rPr lang="en-US" sz="1050" dirty="0">
                <a:latin typeface="Cascadia Code" panose="020B0609020000020004" pitchFamily="49" charset="0"/>
                <a:ea typeface="Cascadia Code" panose="020B0609020000020004" pitchFamily="49" charset="0"/>
                <a:cs typeface="Cascadia Code" panose="020B0609020000020004" pitchFamily="49" charset="0"/>
              </a:rPr>
              <a:t>                   =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EnabledOutgoingIncoming</a:t>
            </a:r>
            <a:r>
              <a:rPr lang="en-US" sz="1050" dirty="0">
                <a:latin typeface="Cascadia Code" panose="020B0609020000020004" pitchFamily="49" charset="0"/>
                <a:ea typeface="Cascadia Code" panose="020B0609020000020004" pitchFamily="49" charset="0"/>
                <a:cs typeface="Cascadia Code" panose="020B0609020000020004" pitchFamily="49" charset="0"/>
              </a:rPr>
              <a:t>'</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AllowIPVideo</a:t>
            </a:r>
            <a:r>
              <a:rPr lang="en-US" sz="1050" dirty="0">
                <a:latin typeface="Cascadia Code" panose="020B0609020000020004" pitchFamily="49" charset="0"/>
                <a:ea typeface="Cascadia Code" panose="020B0609020000020004" pitchFamily="49" charset="0"/>
                <a:cs typeface="Cascadia Code" panose="020B0609020000020004" pitchFamily="49" charset="0"/>
              </a:rPr>
              <a:t>                  = $True</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AllowNDIStreaming</a:t>
            </a:r>
            <a:r>
              <a:rPr lang="en-US" sz="1050" dirty="0">
                <a:latin typeface="Cascadia Code" panose="020B0609020000020004" pitchFamily="49" charset="0"/>
                <a:ea typeface="Cascadia Code" panose="020B0609020000020004" pitchFamily="49" charset="0"/>
                <a:cs typeface="Cascadia Code" panose="020B0609020000020004" pitchFamily="49" charset="0"/>
              </a:rPr>
              <a:t>             = $False</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a:t>
            </a:r>
            <a:r>
              <a:rPr lang="en-US" sz="1050" dirty="0" err="1">
                <a:latin typeface="Cascadia Code" panose="020B0609020000020004" pitchFamily="49" charset="0"/>
                <a:ea typeface="Cascadia Code" panose="020B0609020000020004" pitchFamily="49" charset="0"/>
                <a:cs typeface="Cascadia Code" panose="020B0609020000020004" pitchFamily="49" charset="0"/>
              </a:rPr>
              <a:t>AllowIPAudio</a:t>
            </a:r>
            <a:r>
              <a:rPr lang="en-US" sz="1050" dirty="0">
                <a:latin typeface="Cascadia Code" panose="020B0609020000020004" pitchFamily="49" charset="0"/>
                <a:ea typeface="Cascadia Code" panose="020B0609020000020004" pitchFamily="49" charset="0"/>
                <a:cs typeface="Cascadia Code" panose="020B0609020000020004" pitchFamily="49" charset="0"/>
              </a:rPr>
              <a:t>                  = $True</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Ensure                        = 'Present'</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    Credential                    = $Credential</a:t>
            </a:r>
          </a:p>
          <a:p>
            <a:pPr hangingPunct="1">
              <a:spcBef>
                <a:spcPts val="0"/>
              </a:spcBef>
            </a:pPr>
            <a:r>
              <a:rPr lang="en-US" sz="1050" dirty="0">
                <a:latin typeface="Cascadia Code" panose="020B0609020000020004" pitchFamily="49" charset="0"/>
                <a:ea typeface="Cascadia Code" panose="020B0609020000020004" pitchFamily="49" charset="0"/>
                <a:cs typeface="Cascadia Code" panose="020B0609020000020004" pitchFamily="49" charset="0"/>
              </a:rPr>
              <a:t>}</a:t>
            </a:r>
            <a:endParaRPr lang="en-US" sz="900"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3" name="Picture 2">
            <a:extLst>
              <a:ext uri="{FF2B5EF4-FFF2-40B4-BE49-F238E27FC236}">
                <a16:creationId xmlns:a16="http://schemas.microsoft.com/office/drawing/2014/main" id="{7B33AB99-6735-A3A2-7F27-068DF8E5367C}"/>
              </a:ext>
            </a:extLst>
          </p:cNvPr>
          <p:cNvPicPr>
            <a:picLocks noChangeAspect="1"/>
          </p:cNvPicPr>
          <p:nvPr/>
        </p:nvPicPr>
        <p:blipFill rotWithShape="1">
          <a:blip r:embed="rId2"/>
          <a:srcRect r="2177"/>
          <a:stretch/>
        </p:blipFill>
        <p:spPr>
          <a:xfrm>
            <a:off x="83228" y="1144142"/>
            <a:ext cx="3563186" cy="2927344"/>
          </a:xfrm>
          <a:prstGeom prst="rect">
            <a:avLst/>
          </a:prstGeom>
        </p:spPr>
      </p:pic>
      <p:cxnSp>
        <p:nvCxnSpPr>
          <p:cNvPr id="7" name="Straight Arrow Connector 6">
            <a:extLst>
              <a:ext uri="{FF2B5EF4-FFF2-40B4-BE49-F238E27FC236}">
                <a16:creationId xmlns:a16="http://schemas.microsoft.com/office/drawing/2014/main" id="{799AF997-17BD-725B-6836-DE4CA3E89E4C}"/>
              </a:ext>
            </a:extLst>
          </p:cNvPr>
          <p:cNvCxnSpPr/>
          <p:nvPr/>
        </p:nvCxnSpPr>
        <p:spPr>
          <a:xfrm flipV="1">
            <a:off x="2509063" y="1752864"/>
            <a:ext cx="1597827" cy="455618"/>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FF28697C-B91B-73EE-9DDC-B04F9B2A1EBD}"/>
              </a:ext>
            </a:extLst>
          </p:cNvPr>
          <p:cNvCxnSpPr/>
          <p:nvPr/>
        </p:nvCxnSpPr>
        <p:spPr>
          <a:xfrm flipV="1">
            <a:off x="2509063" y="1903155"/>
            <a:ext cx="1594663" cy="455618"/>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196A36CE-5366-A633-C09F-57752E084B5C}"/>
              </a:ext>
            </a:extLst>
          </p:cNvPr>
          <p:cNvCxnSpPr/>
          <p:nvPr/>
        </p:nvCxnSpPr>
        <p:spPr>
          <a:xfrm flipV="1">
            <a:off x="2505899" y="2068475"/>
            <a:ext cx="1594663" cy="430306"/>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A60411A5-2991-1674-B57A-AB10F1037C94}"/>
              </a:ext>
            </a:extLst>
          </p:cNvPr>
          <p:cNvCxnSpPr/>
          <p:nvPr/>
        </p:nvCxnSpPr>
        <p:spPr>
          <a:xfrm flipV="1">
            <a:off x="2509063" y="2226698"/>
            <a:ext cx="1594663" cy="430306"/>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D659EAA9-3901-E68D-81BD-1CB2530CB92D}"/>
              </a:ext>
            </a:extLst>
          </p:cNvPr>
          <p:cNvCxnSpPr/>
          <p:nvPr/>
        </p:nvCxnSpPr>
        <p:spPr>
          <a:xfrm flipV="1">
            <a:off x="2505899" y="2376989"/>
            <a:ext cx="1594663" cy="430306"/>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FB5A9BF5-B144-CC92-F029-4F3514316865}"/>
              </a:ext>
            </a:extLst>
          </p:cNvPr>
          <p:cNvCxnSpPr>
            <a:cxnSpLocks/>
          </p:cNvCxnSpPr>
          <p:nvPr/>
        </p:nvCxnSpPr>
        <p:spPr>
          <a:xfrm flipV="1">
            <a:off x="2505899" y="2571750"/>
            <a:ext cx="1594663" cy="522657"/>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1A9163F0-9739-A8EB-418E-F9D3B8271BB3}"/>
              </a:ext>
            </a:extLst>
          </p:cNvPr>
          <p:cNvCxnSpPr>
            <a:cxnSpLocks/>
          </p:cNvCxnSpPr>
          <p:nvPr/>
        </p:nvCxnSpPr>
        <p:spPr>
          <a:xfrm flipV="1">
            <a:off x="3037453" y="2729973"/>
            <a:ext cx="1063109" cy="848527"/>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111C9540-0BA3-D3CA-8C55-FCD8FD3DE7E8}"/>
              </a:ext>
            </a:extLst>
          </p:cNvPr>
          <p:cNvCxnSpPr>
            <a:cxnSpLocks/>
          </p:cNvCxnSpPr>
          <p:nvPr/>
        </p:nvCxnSpPr>
        <p:spPr>
          <a:xfrm flipV="1">
            <a:off x="3037453" y="2888196"/>
            <a:ext cx="1063109" cy="867709"/>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9065970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mo account">
            <a:extLst>
              <a:ext uri="{FF2B5EF4-FFF2-40B4-BE49-F238E27FC236}">
                <a16:creationId xmlns:a16="http://schemas.microsoft.com/office/drawing/2014/main" id="{F7E4CCD3-9EAB-0E29-5403-C66354B81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2" y="944918"/>
            <a:ext cx="5674995" cy="3253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03954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
          <p:cNvSpPr txBox="1">
            <a:spLocks noGrp="1"/>
          </p:cNvSpPr>
          <p:nvPr>
            <p:ph type="title"/>
          </p:nvPr>
        </p:nvSpPr>
        <p:spPr>
          <a:xfrm>
            <a:off x="1692275" y="268288"/>
            <a:ext cx="7006943" cy="4679725"/>
          </a:xfrm>
          <a:prstGeom prst="rect">
            <a:avLst/>
          </a:prstGeom>
        </p:spPr>
        <p:txBody>
          <a:bodyPr/>
          <a:lstStyle/>
          <a:p>
            <a:r>
              <a:rPr lang="en-GB" dirty="0"/>
              <a:t>What is Microsoft365DSC</a:t>
            </a:r>
            <a:endParaRPr dirty="0"/>
          </a:p>
        </p:txBody>
      </p:sp>
    </p:spTree>
    <p:extLst>
      <p:ext uri="{BB962C8B-B14F-4D97-AF65-F5344CB8AC3E}">
        <p14:creationId xmlns:p14="http://schemas.microsoft.com/office/powerpoint/2010/main" val="29402338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7083492" cy="857251"/>
          </a:xfrm>
          <a:prstGeom prst="rect">
            <a:avLst/>
          </a:prstGeom>
        </p:spPr>
        <p:txBody>
          <a:bodyPr>
            <a:normAutofit/>
          </a:bodyPr>
          <a:lstStyle/>
          <a:p>
            <a:r>
              <a:rPr lang="en-US" dirty="0"/>
              <a:t>About Microsoft365DSC</a:t>
            </a:r>
            <a:endParaRPr dirty="0"/>
          </a:p>
        </p:txBody>
      </p:sp>
      <p:sp>
        <p:nvSpPr>
          <p:cNvPr id="115" name="Tijdelijke aanduiding voor tekst 2"/>
          <p:cNvSpPr txBox="1">
            <a:spLocks noGrp="1"/>
          </p:cNvSpPr>
          <p:nvPr>
            <p:ph type="body" idx="1"/>
          </p:nvPr>
        </p:nvSpPr>
        <p:spPr>
          <a:xfrm>
            <a:off x="1690318" y="1211749"/>
            <a:ext cx="6985370" cy="3553431"/>
          </a:xfrm>
          <a:prstGeom prst="rect">
            <a:avLst/>
          </a:prstGeom>
        </p:spPr>
        <p:txBody>
          <a:bodyPr>
            <a:normAutofit/>
          </a:bodyPr>
          <a:lstStyle/>
          <a:p>
            <a:pPr marL="457200" indent="-457200">
              <a:buFontTx/>
              <a:buChar char="-"/>
            </a:pPr>
            <a:r>
              <a:rPr lang="en-US" sz="2000" dirty="0"/>
              <a:t>Open-source module for PowerShell DSC</a:t>
            </a:r>
          </a:p>
          <a:p>
            <a:pPr marL="457200" indent="-457200">
              <a:buFontTx/>
              <a:buChar char="-"/>
            </a:pPr>
            <a:r>
              <a:rPr lang="en-US" sz="2000" dirty="0"/>
              <a:t>Hosted on GitHub</a:t>
            </a:r>
          </a:p>
          <a:p>
            <a:pPr marL="457200" indent="-457200">
              <a:buFontTx/>
              <a:buChar char="-"/>
            </a:pPr>
            <a:r>
              <a:rPr lang="en-US" sz="2000" dirty="0"/>
              <a:t>Enables the use of DevOps practices to manage Microsoft 365</a:t>
            </a:r>
          </a:p>
          <a:p>
            <a:pPr marL="457200" indent="-457200">
              <a:buFontTx/>
              <a:buChar char="-"/>
            </a:pPr>
            <a:r>
              <a:rPr lang="en-US" sz="2000" dirty="0"/>
              <a:t>Led by Microsoft engineers, maintained by the community</a:t>
            </a:r>
          </a:p>
          <a:p>
            <a:pPr marL="457200" indent="-457200">
              <a:buFontTx/>
              <a:buChar char="-"/>
            </a:pPr>
            <a:r>
              <a:rPr lang="en-US" sz="2000" dirty="0"/>
              <a:t>New versions published weekly to the PowerShell Gallery</a:t>
            </a:r>
          </a:p>
          <a:p>
            <a:pPr marL="457200" indent="-457200">
              <a:buFontTx/>
              <a:buChar char="-"/>
            </a:pPr>
            <a:r>
              <a:rPr lang="en-US" sz="2000" dirty="0"/>
              <a:t>Documentation published on microsoft365dsc.com</a:t>
            </a:r>
          </a:p>
        </p:txBody>
      </p:sp>
    </p:spTree>
    <p:extLst>
      <p:ext uri="{BB962C8B-B14F-4D97-AF65-F5344CB8AC3E}">
        <p14:creationId xmlns:p14="http://schemas.microsoft.com/office/powerpoint/2010/main" val="749059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animEffect transition="in" filter="fade">
                                      <p:cBhvr>
                                        <p:cTn id="7" dur="500"/>
                                        <p:tgtEl>
                                          <p:spTgt spid="1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
                                            <p:txEl>
                                              <p:pRg st="1" end="1"/>
                                            </p:txEl>
                                          </p:spTgt>
                                        </p:tgtEl>
                                        <p:attrNameLst>
                                          <p:attrName>style.visibility</p:attrName>
                                        </p:attrNameLst>
                                      </p:cBhvr>
                                      <p:to>
                                        <p:strVal val="visible"/>
                                      </p:to>
                                    </p:set>
                                    <p:animEffect transition="in" filter="fade">
                                      <p:cBhvr>
                                        <p:cTn id="10" dur="500"/>
                                        <p:tgtEl>
                                          <p:spTgt spid="1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5">
                                            <p:txEl>
                                              <p:pRg st="2" end="2"/>
                                            </p:txEl>
                                          </p:spTgt>
                                        </p:tgtEl>
                                        <p:attrNameLst>
                                          <p:attrName>style.visibility</p:attrName>
                                        </p:attrNameLst>
                                      </p:cBhvr>
                                      <p:to>
                                        <p:strVal val="visible"/>
                                      </p:to>
                                    </p:set>
                                    <p:animEffect transition="in" filter="fade">
                                      <p:cBhvr>
                                        <p:cTn id="15" dur="500"/>
                                        <p:tgtEl>
                                          <p:spTgt spid="11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5">
                                            <p:txEl>
                                              <p:pRg st="3" end="3"/>
                                            </p:txEl>
                                          </p:spTgt>
                                        </p:tgtEl>
                                        <p:attrNameLst>
                                          <p:attrName>style.visibility</p:attrName>
                                        </p:attrNameLst>
                                      </p:cBhvr>
                                      <p:to>
                                        <p:strVal val="visible"/>
                                      </p:to>
                                    </p:set>
                                    <p:animEffect transition="in" filter="fade">
                                      <p:cBhvr>
                                        <p:cTn id="20" dur="500"/>
                                        <p:tgtEl>
                                          <p:spTgt spid="1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5">
                                            <p:txEl>
                                              <p:pRg st="4" end="4"/>
                                            </p:txEl>
                                          </p:spTgt>
                                        </p:tgtEl>
                                        <p:attrNameLst>
                                          <p:attrName>style.visibility</p:attrName>
                                        </p:attrNameLst>
                                      </p:cBhvr>
                                      <p:to>
                                        <p:strVal val="visible"/>
                                      </p:to>
                                    </p:set>
                                    <p:animEffect transition="in" filter="fade">
                                      <p:cBhvr>
                                        <p:cTn id="25" dur="500"/>
                                        <p:tgtEl>
                                          <p:spTgt spid="1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5">
                                            <p:txEl>
                                              <p:pRg st="5" end="5"/>
                                            </p:txEl>
                                          </p:spTgt>
                                        </p:tgtEl>
                                        <p:attrNameLst>
                                          <p:attrName>style.visibility</p:attrName>
                                        </p:attrNameLst>
                                      </p:cBhvr>
                                      <p:to>
                                        <p:strVal val="visible"/>
                                      </p:to>
                                    </p:set>
                                    <p:animEffect transition="in" filter="fade">
                                      <p:cBhvr>
                                        <p:cTn id="30" dur="500"/>
                                        <p:tgtEl>
                                          <p:spTgt spid="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exagon 9" descr="Yellow Hexagon">
            <a:extLst>
              <a:ext uri="{FF2B5EF4-FFF2-40B4-BE49-F238E27FC236}">
                <a16:creationId xmlns:a16="http://schemas.microsoft.com/office/drawing/2014/main" id="{08E05CD5-14CD-430E-AD00-A7DABF6C0330}"/>
              </a:ext>
            </a:extLst>
          </p:cNvPr>
          <p:cNvSpPr/>
          <p:nvPr/>
        </p:nvSpPr>
        <p:spPr>
          <a:xfrm>
            <a:off x="6624195" y="2349303"/>
            <a:ext cx="1719094" cy="1481978"/>
          </a:xfrm>
          <a:prstGeom prst="hexagon">
            <a:avLst/>
          </a:prstGeom>
          <a:gradFill>
            <a:gsLst>
              <a:gs pos="0">
                <a:srgbClr val="BF9000"/>
              </a:gs>
              <a:gs pos="33000">
                <a:srgbClr val="FFE699"/>
              </a:gs>
            </a:gsLst>
            <a:lin ang="5400000" scaled="1"/>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sp>
        <p:nvSpPr>
          <p:cNvPr id="59" name="cloud" title="Icon of a cloud">
            <a:extLst>
              <a:ext uri="{FF2B5EF4-FFF2-40B4-BE49-F238E27FC236}">
                <a16:creationId xmlns:a16="http://schemas.microsoft.com/office/drawing/2014/main" id="{8C46BD1A-B688-4473-A9D1-5CF6A4D68604}"/>
              </a:ext>
            </a:extLst>
          </p:cNvPr>
          <p:cNvSpPr>
            <a:spLocks noChangeAspect="1"/>
          </p:cNvSpPr>
          <p:nvPr/>
        </p:nvSpPr>
        <p:spPr bwMode="auto">
          <a:xfrm>
            <a:off x="7136964" y="2644604"/>
            <a:ext cx="635587" cy="40493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hangingPunct="1">
              <a:defRPr/>
            </a:pPr>
            <a:endParaRPr lang="en-US" sz="675" kern="1200">
              <a:gradFill>
                <a:gsLst>
                  <a:gs pos="0">
                    <a:srgbClr val="505050"/>
                  </a:gs>
                  <a:gs pos="100000">
                    <a:srgbClr val="505050"/>
                  </a:gs>
                </a:gsLst>
              </a:gradFill>
              <a:latin typeface="Calibri" panose="020F0502020204030204"/>
              <a:ea typeface="+mn-ea"/>
              <a:cs typeface="+mn-cs"/>
            </a:endParaRPr>
          </a:p>
        </p:txBody>
      </p:sp>
      <p:sp>
        <p:nvSpPr>
          <p:cNvPr id="57" name="cloud" title="Icon of a cloud">
            <a:extLst>
              <a:ext uri="{FF2B5EF4-FFF2-40B4-BE49-F238E27FC236}">
                <a16:creationId xmlns:a16="http://schemas.microsoft.com/office/drawing/2014/main" id="{0E7A9C52-150C-4070-A2A7-0B094EDB9B83}"/>
              </a:ext>
            </a:extLst>
          </p:cNvPr>
          <p:cNvSpPr>
            <a:spLocks noChangeAspect="1"/>
          </p:cNvSpPr>
          <p:nvPr/>
        </p:nvSpPr>
        <p:spPr bwMode="auto">
          <a:xfrm>
            <a:off x="7245022" y="2694809"/>
            <a:ext cx="635587" cy="40493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hangingPunct="1">
              <a:defRPr/>
            </a:pPr>
            <a:endParaRPr lang="en-US" sz="675" kern="1200">
              <a:gradFill>
                <a:gsLst>
                  <a:gs pos="0">
                    <a:srgbClr val="505050"/>
                  </a:gs>
                  <a:gs pos="100000">
                    <a:srgbClr val="505050"/>
                  </a:gs>
                </a:gsLst>
              </a:gradFill>
              <a:latin typeface="Calibri" panose="020F0502020204030204"/>
              <a:ea typeface="+mn-ea"/>
              <a:cs typeface="+mn-cs"/>
            </a:endParaRPr>
          </a:p>
        </p:txBody>
      </p:sp>
      <p:sp>
        <p:nvSpPr>
          <p:cNvPr id="4" name="Hexagon 3" descr="Grey Hexagon">
            <a:extLst>
              <a:ext uri="{FF2B5EF4-FFF2-40B4-BE49-F238E27FC236}">
                <a16:creationId xmlns:a16="http://schemas.microsoft.com/office/drawing/2014/main" id="{59A114C7-AC11-4BA1-9D1E-5D807ED3BB41}"/>
              </a:ext>
            </a:extLst>
          </p:cNvPr>
          <p:cNvSpPr/>
          <p:nvPr/>
        </p:nvSpPr>
        <p:spPr>
          <a:xfrm>
            <a:off x="5272698" y="1608314"/>
            <a:ext cx="1719094" cy="1481978"/>
          </a:xfrm>
          <a:prstGeom prst="hexagon">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sp>
        <p:nvSpPr>
          <p:cNvPr id="6" name="Hexagon 5" descr="Orange Hexagon">
            <a:extLst>
              <a:ext uri="{FF2B5EF4-FFF2-40B4-BE49-F238E27FC236}">
                <a16:creationId xmlns:a16="http://schemas.microsoft.com/office/drawing/2014/main" id="{EEA64183-3CA3-42CF-B8F2-B98B31F67653}"/>
              </a:ext>
            </a:extLst>
          </p:cNvPr>
          <p:cNvSpPr/>
          <p:nvPr/>
        </p:nvSpPr>
        <p:spPr>
          <a:xfrm>
            <a:off x="6624195" y="867326"/>
            <a:ext cx="1719094" cy="1481978"/>
          </a:xfrm>
          <a:prstGeom prst="hexagon">
            <a:avLst/>
          </a:prstGeom>
          <a:gradFill>
            <a:gsLst>
              <a:gs pos="3000">
                <a:srgbClr val="C55A11"/>
              </a:gs>
              <a:gs pos="100000">
                <a:srgbClr val="FFC000"/>
              </a:gs>
            </a:gsLst>
            <a:lin ang="5400000" scaled="1"/>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sp>
        <p:nvSpPr>
          <p:cNvPr id="8" name="Hexagon 7" descr="Red Hexagon">
            <a:extLst>
              <a:ext uri="{FF2B5EF4-FFF2-40B4-BE49-F238E27FC236}">
                <a16:creationId xmlns:a16="http://schemas.microsoft.com/office/drawing/2014/main" id="{890B542B-2100-44C8-93C7-40A31C988138}"/>
              </a:ext>
            </a:extLst>
          </p:cNvPr>
          <p:cNvSpPr/>
          <p:nvPr/>
        </p:nvSpPr>
        <p:spPr>
          <a:xfrm>
            <a:off x="5272698" y="126337"/>
            <a:ext cx="1719094" cy="1481978"/>
          </a:xfrm>
          <a:prstGeom prst="hexagon">
            <a:avLst/>
          </a:prstGeom>
          <a:gradFill>
            <a:gsLst>
              <a:gs pos="18000">
                <a:srgbClr val="DA0000"/>
              </a:gs>
              <a:gs pos="74000">
                <a:srgbClr val="FFA7A7"/>
              </a:gs>
            </a:gsLst>
            <a:lin ang="5400000" scaled="1"/>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sp>
        <p:nvSpPr>
          <p:cNvPr id="12" name="Hexagon 11" descr="Green Hexagon">
            <a:extLst>
              <a:ext uri="{FF2B5EF4-FFF2-40B4-BE49-F238E27FC236}">
                <a16:creationId xmlns:a16="http://schemas.microsoft.com/office/drawing/2014/main" id="{71ED9C17-7AB8-428B-9176-B9E180F388AB}"/>
              </a:ext>
            </a:extLst>
          </p:cNvPr>
          <p:cNvSpPr/>
          <p:nvPr/>
        </p:nvSpPr>
        <p:spPr>
          <a:xfrm>
            <a:off x="5272698" y="3090292"/>
            <a:ext cx="1719094" cy="1481978"/>
          </a:xfrm>
          <a:prstGeom prst="hexagon">
            <a:avLst/>
          </a:prstGeom>
          <a:gradFill>
            <a:gsLst>
              <a:gs pos="3000">
                <a:srgbClr val="548235"/>
              </a:gs>
              <a:gs pos="66000">
                <a:srgbClr val="C5E0B4"/>
              </a:gs>
            </a:gsLst>
            <a:lin ang="5400000" scaled="1"/>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sp>
        <p:nvSpPr>
          <p:cNvPr id="14" name="Hexagon 13" descr="Blue Hexagon">
            <a:extLst>
              <a:ext uri="{FF2B5EF4-FFF2-40B4-BE49-F238E27FC236}">
                <a16:creationId xmlns:a16="http://schemas.microsoft.com/office/drawing/2014/main" id="{BACD236F-BB04-4EAC-8D67-31CC1B9E5249}"/>
              </a:ext>
            </a:extLst>
          </p:cNvPr>
          <p:cNvSpPr/>
          <p:nvPr/>
        </p:nvSpPr>
        <p:spPr>
          <a:xfrm>
            <a:off x="3921200" y="2349303"/>
            <a:ext cx="1719094" cy="1481978"/>
          </a:xfrm>
          <a:prstGeom prst="hexagon">
            <a:avLst/>
          </a:prstGeom>
          <a:gradFill>
            <a:gsLst>
              <a:gs pos="7000">
                <a:schemeClr val="accent1"/>
              </a:gs>
              <a:gs pos="66000">
                <a:srgbClr val="B4C7E7"/>
              </a:gs>
            </a:gsLst>
            <a:lin ang="5400000" scaled="1"/>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sp>
        <p:nvSpPr>
          <p:cNvPr id="16" name="Hexagon 15" descr="Purple Hexagon">
            <a:extLst>
              <a:ext uri="{FF2B5EF4-FFF2-40B4-BE49-F238E27FC236}">
                <a16:creationId xmlns:a16="http://schemas.microsoft.com/office/drawing/2014/main" id="{48A3CFD9-8E26-48F3-B08A-977D18A5E5C5}"/>
              </a:ext>
            </a:extLst>
          </p:cNvPr>
          <p:cNvSpPr/>
          <p:nvPr/>
        </p:nvSpPr>
        <p:spPr>
          <a:xfrm>
            <a:off x="3921200" y="867326"/>
            <a:ext cx="1719094" cy="1481978"/>
          </a:xfrm>
          <a:prstGeom prst="hexagon">
            <a:avLst/>
          </a:prstGeom>
          <a:gradFill>
            <a:gsLst>
              <a:gs pos="7000">
                <a:srgbClr val="7030A0"/>
              </a:gs>
              <a:gs pos="66000">
                <a:srgbClr val="DAABF1"/>
              </a:gs>
            </a:gsLst>
            <a:lin ang="5400000" scaled="1"/>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pic>
        <p:nvPicPr>
          <p:cNvPr id="18" name="Picture 17" descr="Microsoft365DSC logo">
            <a:extLst>
              <a:ext uri="{FF2B5EF4-FFF2-40B4-BE49-F238E27FC236}">
                <a16:creationId xmlns:a16="http://schemas.microsoft.com/office/drawing/2014/main" id="{57DA33BC-F579-4251-99DB-6658E3A3B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8215" y="1924401"/>
            <a:ext cx="838010" cy="838010"/>
          </a:xfrm>
          <a:prstGeom prst="rect">
            <a:avLst/>
          </a:prstGeom>
        </p:spPr>
      </p:pic>
      <p:sp>
        <p:nvSpPr>
          <p:cNvPr id="29" name="TextBox 28">
            <a:extLst>
              <a:ext uri="{FF2B5EF4-FFF2-40B4-BE49-F238E27FC236}">
                <a16:creationId xmlns:a16="http://schemas.microsoft.com/office/drawing/2014/main" id="{CD9CA3B5-D555-4304-907D-583FAA817D5E}"/>
              </a:ext>
            </a:extLst>
          </p:cNvPr>
          <p:cNvSpPr txBox="1"/>
          <p:nvPr/>
        </p:nvSpPr>
        <p:spPr>
          <a:xfrm>
            <a:off x="5725876" y="1009331"/>
            <a:ext cx="952311" cy="300082"/>
          </a:xfrm>
          <a:prstGeom prst="rect">
            <a:avLst/>
          </a:prstGeom>
          <a:noFill/>
        </p:spPr>
        <p:txBody>
          <a:bodyPr wrap="square" rtlCol="0">
            <a:spAutoFit/>
          </a:bodyPr>
          <a:lstStyle/>
          <a:p>
            <a:pPr defTabSz="685800" hangingPunct="1">
              <a:defRPr/>
            </a:pPr>
            <a:r>
              <a:rPr lang="en-US" sz="1350" kern="1200">
                <a:solidFill>
                  <a:prstClr val="black"/>
                </a:solidFill>
                <a:latin typeface="Calibri" panose="020F0502020204030204"/>
                <a:ea typeface="+mn-ea"/>
                <a:cs typeface="+mn-cs"/>
              </a:rPr>
              <a:t>Automate</a:t>
            </a:r>
          </a:p>
        </p:txBody>
      </p:sp>
      <p:sp>
        <p:nvSpPr>
          <p:cNvPr id="32" name="Thunderstorms_E9C6" title="Icon of thunderclouds and lightning">
            <a:extLst>
              <a:ext uri="{FF2B5EF4-FFF2-40B4-BE49-F238E27FC236}">
                <a16:creationId xmlns:a16="http://schemas.microsoft.com/office/drawing/2014/main" id="{FD4C602E-6D57-4060-9540-45EDFAF412E5}"/>
              </a:ext>
            </a:extLst>
          </p:cNvPr>
          <p:cNvSpPr>
            <a:spLocks noChangeAspect="1" noEditPoints="1"/>
          </p:cNvSpPr>
          <p:nvPr/>
        </p:nvSpPr>
        <p:spPr bwMode="auto">
          <a:xfrm>
            <a:off x="5906310" y="459860"/>
            <a:ext cx="591443" cy="478469"/>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solidFill>
            <a:schemeClr val="bg1"/>
          </a:solid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800" hangingPunct="1">
              <a:defRPr/>
            </a:pPr>
            <a:endParaRPr lang="en-US" sz="675">
              <a:gradFill>
                <a:gsLst>
                  <a:gs pos="0">
                    <a:srgbClr val="505050"/>
                  </a:gs>
                  <a:gs pos="100000">
                    <a:srgbClr val="505050"/>
                  </a:gs>
                </a:gsLst>
                <a:lin ang="5400000" scaled="1"/>
              </a:gradFill>
              <a:latin typeface="Calibri" panose="020F0502020204030204"/>
            </a:endParaRPr>
          </a:p>
        </p:txBody>
      </p:sp>
      <p:sp>
        <p:nvSpPr>
          <p:cNvPr id="35" name="Eye" title="Icon of an eyeball">
            <a:extLst>
              <a:ext uri="{FF2B5EF4-FFF2-40B4-BE49-F238E27FC236}">
                <a16:creationId xmlns:a16="http://schemas.microsoft.com/office/drawing/2014/main" id="{7AF043A4-4F5F-4BE3-BC1D-4F917566904F}"/>
              </a:ext>
            </a:extLst>
          </p:cNvPr>
          <p:cNvSpPr>
            <a:spLocks noChangeAspect="1" noEditPoints="1"/>
          </p:cNvSpPr>
          <p:nvPr/>
        </p:nvSpPr>
        <p:spPr bwMode="auto">
          <a:xfrm>
            <a:off x="4434258" y="2717134"/>
            <a:ext cx="692980" cy="38260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chemeClr val="bg1"/>
          </a:solid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800" hangingPunct="1">
              <a:defRPr/>
            </a:pPr>
            <a:endParaRPr lang="en-US" sz="1275">
              <a:gradFill>
                <a:gsLst>
                  <a:gs pos="0">
                    <a:srgbClr val="505050"/>
                  </a:gs>
                  <a:gs pos="100000">
                    <a:srgbClr val="505050"/>
                  </a:gs>
                </a:gsLst>
              </a:gradFill>
              <a:latin typeface="Calibri" panose="020F0502020204030204"/>
            </a:endParaRPr>
          </a:p>
        </p:txBody>
      </p:sp>
      <p:sp>
        <p:nvSpPr>
          <p:cNvPr id="37" name="TextBox 36">
            <a:extLst>
              <a:ext uri="{FF2B5EF4-FFF2-40B4-BE49-F238E27FC236}">
                <a16:creationId xmlns:a16="http://schemas.microsoft.com/office/drawing/2014/main" id="{3E0E5D6D-6744-4E21-AB72-DE57EB179134}"/>
              </a:ext>
            </a:extLst>
          </p:cNvPr>
          <p:cNvSpPr txBox="1"/>
          <p:nvPr/>
        </p:nvSpPr>
        <p:spPr>
          <a:xfrm>
            <a:off x="4454808" y="3272538"/>
            <a:ext cx="952311" cy="300082"/>
          </a:xfrm>
          <a:prstGeom prst="rect">
            <a:avLst/>
          </a:prstGeom>
          <a:noFill/>
        </p:spPr>
        <p:txBody>
          <a:bodyPr wrap="square" rtlCol="0">
            <a:spAutoFit/>
          </a:bodyPr>
          <a:lstStyle/>
          <a:p>
            <a:pPr defTabSz="685800" hangingPunct="1">
              <a:defRPr/>
            </a:pPr>
            <a:r>
              <a:rPr lang="en-US" sz="1350" kern="1200">
                <a:solidFill>
                  <a:prstClr val="black"/>
                </a:solidFill>
                <a:latin typeface="Calibri" panose="020F0502020204030204"/>
                <a:ea typeface="+mn-ea"/>
                <a:cs typeface="+mn-cs"/>
              </a:rPr>
              <a:t>Monitor</a:t>
            </a:r>
          </a:p>
        </p:txBody>
      </p:sp>
      <p:sp>
        <p:nvSpPr>
          <p:cNvPr id="41" name="TextBox 40">
            <a:extLst>
              <a:ext uri="{FF2B5EF4-FFF2-40B4-BE49-F238E27FC236}">
                <a16:creationId xmlns:a16="http://schemas.microsoft.com/office/drawing/2014/main" id="{A4468FEB-291A-42D7-BDFB-9387A497B5E9}"/>
              </a:ext>
            </a:extLst>
          </p:cNvPr>
          <p:cNvSpPr txBox="1"/>
          <p:nvPr/>
        </p:nvSpPr>
        <p:spPr>
          <a:xfrm>
            <a:off x="4482938" y="1792436"/>
            <a:ext cx="952311" cy="300082"/>
          </a:xfrm>
          <a:prstGeom prst="rect">
            <a:avLst/>
          </a:prstGeom>
          <a:noFill/>
        </p:spPr>
        <p:txBody>
          <a:bodyPr wrap="square" rtlCol="0">
            <a:spAutoFit/>
          </a:bodyPr>
          <a:lstStyle/>
          <a:p>
            <a:pPr defTabSz="685800" hangingPunct="1">
              <a:defRPr/>
            </a:pPr>
            <a:r>
              <a:rPr lang="en-US" sz="1350" kern="1200">
                <a:solidFill>
                  <a:prstClr val="black"/>
                </a:solidFill>
                <a:latin typeface="Calibri" panose="020F0502020204030204"/>
                <a:ea typeface="+mn-ea"/>
                <a:cs typeface="+mn-cs"/>
              </a:rPr>
              <a:t>Report</a:t>
            </a:r>
          </a:p>
        </p:txBody>
      </p:sp>
      <p:sp>
        <p:nvSpPr>
          <p:cNvPr id="43" name="Trackers_EADF_bidi" title="Icon of a clipboard with a checklist on it">
            <a:extLst>
              <a:ext uri="{FF2B5EF4-FFF2-40B4-BE49-F238E27FC236}">
                <a16:creationId xmlns:a16="http://schemas.microsoft.com/office/drawing/2014/main" id="{0C79DDA4-6AA3-47DF-8F22-D0777CA8BF57}"/>
              </a:ext>
            </a:extLst>
          </p:cNvPr>
          <p:cNvSpPr>
            <a:spLocks noChangeAspect="1" noEditPoints="1"/>
          </p:cNvSpPr>
          <p:nvPr/>
        </p:nvSpPr>
        <p:spPr bwMode="auto">
          <a:xfrm>
            <a:off x="5956004" y="3324161"/>
            <a:ext cx="394694" cy="53818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solidFill>
            <a:schemeClr val="bg1"/>
          </a:solid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Calibri" panose="020F0502020204030204"/>
              <a:ea typeface="+mn-ea"/>
              <a:cs typeface="+mn-cs"/>
            </a:endParaRPr>
          </a:p>
        </p:txBody>
      </p:sp>
      <p:sp>
        <p:nvSpPr>
          <p:cNvPr id="45" name="TextBox 44" descr="Green Hexagon">
            <a:extLst>
              <a:ext uri="{FF2B5EF4-FFF2-40B4-BE49-F238E27FC236}">
                <a16:creationId xmlns:a16="http://schemas.microsoft.com/office/drawing/2014/main" id="{B66DE2D8-9B19-4D1F-90EF-7B0D17554E4E}"/>
              </a:ext>
            </a:extLst>
          </p:cNvPr>
          <p:cNvSpPr txBox="1"/>
          <p:nvPr/>
        </p:nvSpPr>
        <p:spPr>
          <a:xfrm>
            <a:off x="5844213" y="3973286"/>
            <a:ext cx="952311" cy="300082"/>
          </a:xfrm>
          <a:prstGeom prst="rect">
            <a:avLst/>
          </a:prstGeom>
          <a:noFill/>
        </p:spPr>
        <p:txBody>
          <a:bodyPr wrap="square" rtlCol="0">
            <a:spAutoFit/>
          </a:bodyPr>
          <a:lstStyle/>
          <a:p>
            <a:pPr defTabSz="685800" hangingPunct="1">
              <a:defRPr/>
            </a:pPr>
            <a:r>
              <a:rPr lang="en-US" sz="1350" kern="1200">
                <a:solidFill>
                  <a:prstClr val="black"/>
                </a:solidFill>
                <a:latin typeface="Calibri" panose="020F0502020204030204"/>
                <a:ea typeface="+mn-ea"/>
                <a:cs typeface="+mn-cs"/>
              </a:rPr>
              <a:t>Assess</a:t>
            </a:r>
          </a:p>
        </p:txBody>
      </p:sp>
      <p:sp>
        <p:nvSpPr>
          <p:cNvPr id="47" name="CompanyDirectory_EF0D" title="Icon of a directory or logbook">
            <a:extLst>
              <a:ext uri="{FF2B5EF4-FFF2-40B4-BE49-F238E27FC236}">
                <a16:creationId xmlns:a16="http://schemas.microsoft.com/office/drawing/2014/main" id="{E523D873-821D-4B21-9064-8B4CD6C559B3}"/>
              </a:ext>
            </a:extLst>
          </p:cNvPr>
          <p:cNvSpPr>
            <a:spLocks noChangeAspect="1" noEditPoints="1"/>
          </p:cNvSpPr>
          <p:nvPr/>
        </p:nvSpPr>
        <p:spPr bwMode="auto">
          <a:xfrm>
            <a:off x="4551530" y="1190947"/>
            <a:ext cx="458436" cy="50942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solidFill>
            <a:schemeClr val="bg1"/>
          </a:solid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Calibri" panose="020F0502020204030204"/>
              <a:ea typeface="+mn-ea"/>
              <a:cs typeface="+mn-cs"/>
            </a:endParaRPr>
          </a:p>
        </p:txBody>
      </p:sp>
      <p:sp>
        <p:nvSpPr>
          <p:cNvPr id="49" name="cloud" title="Icon of a cloud">
            <a:extLst>
              <a:ext uri="{FF2B5EF4-FFF2-40B4-BE49-F238E27FC236}">
                <a16:creationId xmlns:a16="http://schemas.microsoft.com/office/drawing/2014/main" id="{DB9BE6D5-60E9-4CB8-9595-9A0008E8FCD0}"/>
              </a:ext>
            </a:extLst>
          </p:cNvPr>
          <p:cNvSpPr>
            <a:spLocks noChangeAspect="1"/>
          </p:cNvSpPr>
          <p:nvPr/>
        </p:nvSpPr>
        <p:spPr bwMode="auto">
          <a:xfrm>
            <a:off x="7161476" y="1159049"/>
            <a:ext cx="635587" cy="40493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hangingPunct="1">
              <a:defRPr/>
            </a:pPr>
            <a:endParaRPr lang="en-US" sz="675" kern="1200">
              <a:gradFill>
                <a:gsLst>
                  <a:gs pos="0">
                    <a:srgbClr val="505050"/>
                  </a:gs>
                  <a:gs pos="100000">
                    <a:srgbClr val="505050"/>
                  </a:gs>
                </a:gsLst>
              </a:gradFill>
              <a:latin typeface="Calibri" panose="020F0502020204030204"/>
              <a:ea typeface="+mn-ea"/>
              <a:cs typeface="+mn-cs"/>
            </a:endParaRPr>
          </a:p>
        </p:txBody>
      </p:sp>
      <p:cxnSp>
        <p:nvCxnSpPr>
          <p:cNvPr id="51" name="Straight Arrow Connector 50">
            <a:extLst>
              <a:ext uri="{FF2B5EF4-FFF2-40B4-BE49-F238E27FC236}">
                <a16:creationId xmlns:a16="http://schemas.microsoft.com/office/drawing/2014/main" id="{CA6C5741-CE91-4E7F-B35E-4CA377D0DE49}"/>
              </a:ext>
              <a:ext uri="{C183D7F6-B498-43B3-948B-1728B52AA6E4}">
                <adec:decorative xmlns:adec="http://schemas.microsoft.com/office/drawing/2017/decorative" val="1"/>
              </a:ext>
            </a:extLst>
          </p:cNvPr>
          <p:cNvCxnSpPr/>
          <p:nvPr/>
        </p:nvCxnSpPr>
        <p:spPr>
          <a:xfrm>
            <a:off x="7490591" y="1433022"/>
            <a:ext cx="0" cy="2520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66AEA31F-6036-44A0-9935-15EEE2FFB840}"/>
              </a:ext>
            </a:extLst>
          </p:cNvPr>
          <p:cNvSpPr txBox="1"/>
          <p:nvPr/>
        </p:nvSpPr>
        <p:spPr>
          <a:xfrm>
            <a:off x="7191385" y="1749720"/>
            <a:ext cx="952311" cy="300082"/>
          </a:xfrm>
          <a:prstGeom prst="rect">
            <a:avLst/>
          </a:prstGeom>
          <a:noFill/>
        </p:spPr>
        <p:txBody>
          <a:bodyPr wrap="square" rtlCol="0">
            <a:spAutoFit/>
          </a:bodyPr>
          <a:lstStyle/>
          <a:p>
            <a:pPr defTabSz="685800" hangingPunct="1">
              <a:defRPr/>
            </a:pPr>
            <a:r>
              <a:rPr lang="en-US" sz="1350" kern="1200">
                <a:solidFill>
                  <a:prstClr val="black"/>
                </a:solidFill>
                <a:latin typeface="Calibri" panose="020F0502020204030204"/>
                <a:ea typeface="+mn-ea"/>
                <a:cs typeface="+mn-cs"/>
              </a:rPr>
              <a:t>Export</a:t>
            </a:r>
          </a:p>
        </p:txBody>
      </p:sp>
      <p:sp>
        <p:nvSpPr>
          <p:cNvPr id="55" name="arrow_11" title="Icon of a circle made of two curved arrows">
            <a:extLst>
              <a:ext uri="{FF2B5EF4-FFF2-40B4-BE49-F238E27FC236}">
                <a16:creationId xmlns:a16="http://schemas.microsoft.com/office/drawing/2014/main" id="{CF9871AC-EDE5-429E-83D4-BCF450A4D6AE}"/>
              </a:ext>
            </a:extLst>
          </p:cNvPr>
          <p:cNvSpPr>
            <a:spLocks noChangeAspect="1" noEditPoints="1"/>
          </p:cNvSpPr>
          <p:nvPr/>
        </p:nvSpPr>
        <p:spPr bwMode="auto">
          <a:xfrm>
            <a:off x="7484364" y="2897406"/>
            <a:ext cx="156904" cy="151467"/>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hangingPunct="1">
              <a:defRPr/>
            </a:pPr>
            <a:endParaRPr lang="en-US" sz="675" kern="1200">
              <a:gradFill>
                <a:gsLst>
                  <a:gs pos="0">
                    <a:srgbClr val="505050"/>
                  </a:gs>
                  <a:gs pos="100000">
                    <a:srgbClr val="505050"/>
                  </a:gs>
                </a:gsLst>
                <a:lin ang="5400000" scaled="1"/>
              </a:gradFill>
              <a:latin typeface="Calibri" panose="020F0502020204030204"/>
              <a:ea typeface="+mn-ea"/>
              <a:cs typeface="+mn-cs"/>
            </a:endParaRPr>
          </a:p>
        </p:txBody>
      </p:sp>
      <p:sp>
        <p:nvSpPr>
          <p:cNvPr id="61" name="TextBox 60">
            <a:extLst>
              <a:ext uri="{FF2B5EF4-FFF2-40B4-BE49-F238E27FC236}">
                <a16:creationId xmlns:a16="http://schemas.microsoft.com/office/drawing/2014/main" id="{7F40A91D-B9D7-47F5-B940-4824075E7369}"/>
              </a:ext>
            </a:extLst>
          </p:cNvPr>
          <p:cNvSpPr txBox="1"/>
          <p:nvPr/>
        </p:nvSpPr>
        <p:spPr>
          <a:xfrm>
            <a:off x="7016971" y="3206336"/>
            <a:ext cx="1086516" cy="300082"/>
          </a:xfrm>
          <a:prstGeom prst="rect">
            <a:avLst/>
          </a:prstGeom>
          <a:noFill/>
        </p:spPr>
        <p:txBody>
          <a:bodyPr wrap="square" rtlCol="0">
            <a:spAutoFit/>
          </a:bodyPr>
          <a:lstStyle/>
          <a:p>
            <a:pPr defTabSz="685800" hangingPunct="1">
              <a:defRPr/>
            </a:pPr>
            <a:r>
              <a:rPr lang="en-US" sz="1350" kern="1200">
                <a:solidFill>
                  <a:prstClr val="black"/>
                </a:solidFill>
                <a:latin typeface="Calibri" panose="020F0502020204030204"/>
                <a:ea typeface="+mn-ea"/>
                <a:cs typeface="+mn-cs"/>
              </a:rPr>
              <a:t>Synchronize</a:t>
            </a:r>
          </a:p>
        </p:txBody>
      </p:sp>
      <p:sp>
        <p:nvSpPr>
          <p:cNvPr id="2" name="Title 1">
            <a:extLst>
              <a:ext uri="{FF2B5EF4-FFF2-40B4-BE49-F238E27FC236}">
                <a16:creationId xmlns:a16="http://schemas.microsoft.com/office/drawing/2014/main" id="{F03095BA-ACF9-BA84-DA63-84F8D44525D7}"/>
              </a:ext>
            </a:extLst>
          </p:cNvPr>
          <p:cNvSpPr>
            <a:spLocks noGrp="1"/>
          </p:cNvSpPr>
          <p:nvPr>
            <p:ph type="title"/>
          </p:nvPr>
        </p:nvSpPr>
        <p:spPr/>
        <p:txBody>
          <a:bodyPr/>
          <a:lstStyle/>
          <a:p>
            <a:r>
              <a:rPr lang="en-US" dirty="0"/>
              <a:t>Features</a:t>
            </a:r>
            <a:endParaRPr lang="en-NL" dirty="0"/>
          </a:p>
        </p:txBody>
      </p:sp>
    </p:spTree>
    <p:extLst>
      <p:ext uri="{BB962C8B-B14F-4D97-AF65-F5344CB8AC3E}">
        <p14:creationId xmlns:p14="http://schemas.microsoft.com/office/powerpoint/2010/main" val="6159233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250" tmFilter="0, 0; .2, .5; .8, .5; 1, 0"/>
                                        <p:tgtEl>
                                          <p:spTgt spid="32"/>
                                        </p:tgtEl>
                                      </p:cBhvr>
                                    </p:animEffect>
                                    <p:animScale>
                                      <p:cBhvr>
                                        <p:cTn id="7" dur="625" autoRev="1" fill="hold"/>
                                        <p:tgtEl>
                                          <p:spTgt spid="32"/>
                                        </p:tgtEl>
                                      </p:cBhvr>
                                      <p:by x="105000" y="105000"/>
                                    </p:animScale>
                                  </p:childTnLst>
                                </p:cTn>
                              </p:par>
                              <p:par>
                                <p:cTn id="8" presetID="26" presetClass="emph" presetSubtype="0" fill="hold" grpId="0" nodeType="withEffect">
                                  <p:stCondLst>
                                    <p:cond delay="0"/>
                                  </p:stCondLst>
                                  <p:childTnLst>
                                    <p:animEffect transition="out" filter="fade">
                                      <p:cBhvr>
                                        <p:cTn id="9" dur="1250" tmFilter="0, 0; .2, .5; .8, .5; 1, 0"/>
                                        <p:tgtEl>
                                          <p:spTgt spid="8"/>
                                        </p:tgtEl>
                                      </p:cBhvr>
                                    </p:animEffect>
                                    <p:animScale>
                                      <p:cBhvr>
                                        <p:cTn id="10" dur="625" autoRev="1" fill="hold"/>
                                        <p:tgtEl>
                                          <p:spTgt spid="8"/>
                                        </p:tgtEl>
                                      </p:cBhvr>
                                      <p:by x="105000" y="105000"/>
                                    </p:animScale>
                                  </p:childTnLst>
                                </p:cTn>
                              </p:par>
                              <p:par>
                                <p:cTn id="11" presetID="26" presetClass="emph" presetSubtype="0" fill="hold" grpId="0" nodeType="withEffect">
                                  <p:stCondLst>
                                    <p:cond delay="0"/>
                                  </p:stCondLst>
                                  <p:childTnLst>
                                    <p:animEffect transition="out" filter="fade">
                                      <p:cBhvr>
                                        <p:cTn id="12" dur="1250" tmFilter="0, 0; .2, .5; .8, .5; 1, 0"/>
                                        <p:tgtEl>
                                          <p:spTgt spid="29"/>
                                        </p:tgtEl>
                                      </p:cBhvr>
                                    </p:animEffect>
                                    <p:animScale>
                                      <p:cBhvr>
                                        <p:cTn id="13" dur="625" autoRev="1" fill="hold"/>
                                        <p:tgtEl>
                                          <p:spTgt spid="29"/>
                                        </p:tgtEl>
                                      </p:cBhvr>
                                      <p:by x="105000" y="105000"/>
                                    </p:animScale>
                                  </p:childTnLst>
                                </p:cTn>
                              </p:par>
                              <p:par>
                                <p:cTn id="14" presetID="26" presetClass="emph" presetSubtype="0" fill="hold" grpId="0" nodeType="withEffect">
                                  <p:stCondLst>
                                    <p:cond delay="0"/>
                                  </p:stCondLst>
                                  <p:childTnLst>
                                    <p:animEffect transition="out" filter="fade">
                                      <p:cBhvr>
                                        <p:cTn id="15" dur="1250" tmFilter="0, 0; .2, .5; .8, .5; 1, 0"/>
                                        <p:tgtEl>
                                          <p:spTgt spid="14"/>
                                        </p:tgtEl>
                                      </p:cBhvr>
                                    </p:animEffect>
                                    <p:animScale>
                                      <p:cBhvr>
                                        <p:cTn id="16" dur="625" autoRev="1" fill="hold"/>
                                        <p:tgtEl>
                                          <p:spTgt spid="14"/>
                                        </p:tgtEl>
                                      </p:cBhvr>
                                      <p:by x="105000" y="105000"/>
                                    </p:animScale>
                                  </p:childTnLst>
                                </p:cTn>
                              </p:par>
                              <p:par>
                                <p:cTn id="17" presetID="26" presetClass="emph" presetSubtype="0" fill="hold" grpId="0" nodeType="withEffect">
                                  <p:stCondLst>
                                    <p:cond delay="0"/>
                                  </p:stCondLst>
                                  <p:childTnLst>
                                    <p:animEffect transition="out" filter="fade">
                                      <p:cBhvr>
                                        <p:cTn id="18" dur="1250" tmFilter="0, 0; .2, .5; .8, .5; 1, 0"/>
                                        <p:tgtEl>
                                          <p:spTgt spid="35"/>
                                        </p:tgtEl>
                                      </p:cBhvr>
                                    </p:animEffect>
                                    <p:animScale>
                                      <p:cBhvr>
                                        <p:cTn id="19" dur="625" autoRev="1" fill="hold"/>
                                        <p:tgtEl>
                                          <p:spTgt spid="35"/>
                                        </p:tgtEl>
                                      </p:cBhvr>
                                      <p:by x="105000" y="105000"/>
                                    </p:animScale>
                                  </p:childTnLst>
                                </p:cTn>
                              </p:par>
                              <p:par>
                                <p:cTn id="20" presetID="26" presetClass="emph" presetSubtype="0" fill="hold" grpId="0" nodeType="withEffect">
                                  <p:stCondLst>
                                    <p:cond delay="0"/>
                                  </p:stCondLst>
                                  <p:childTnLst>
                                    <p:animEffect transition="out" filter="fade">
                                      <p:cBhvr>
                                        <p:cTn id="21" dur="1250" tmFilter="0, 0; .2, .5; .8, .5; 1, 0"/>
                                        <p:tgtEl>
                                          <p:spTgt spid="37"/>
                                        </p:tgtEl>
                                      </p:cBhvr>
                                    </p:animEffect>
                                    <p:animScale>
                                      <p:cBhvr>
                                        <p:cTn id="22" dur="625"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29" grpId="0"/>
      <p:bldP spid="32" grpId="0" animBg="1"/>
      <p:bldP spid="35" grpId="0" animBg="1"/>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sz="2700" dirty="0"/>
              <a:t>Deploy Desired State</a:t>
            </a:r>
            <a:endParaRPr lang="en-US" dirty="0"/>
          </a:p>
        </p:txBody>
      </p:sp>
      <p:pic>
        <p:nvPicPr>
          <p:cNvPr id="3" name="Picture 2" descr="Command console icon">
            <a:extLst>
              <a:ext uri="{FF2B5EF4-FFF2-40B4-BE49-F238E27FC236}">
                <a16:creationId xmlns:a16="http://schemas.microsoft.com/office/drawing/2014/main" id="{61BA9AAB-3539-2674-EA24-5279B960D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001" y="2214169"/>
            <a:ext cx="885503" cy="8855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Onedrive logo">
            <a:extLst>
              <a:ext uri="{FF2B5EF4-FFF2-40B4-BE49-F238E27FC236}">
                <a16:creationId xmlns:a16="http://schemas.microsoft.com/office/drawing/2014/main" id="{3A49ACB3-2D35-D255-AB72-22668B3D8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389" y="1835428"/>
            <a:ext cx="405000" cy="2595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owerApps logo">
            <a:extLst>
              <a:ext uri="{FF2B5EF4-FFF2-40B4-BE49-F238E27FC236}">
                <a16:creationId xmlns:a16="http://schemas.microsoft.com/office/drawing/2014/main" id="{1998457B-5416-F4E2-0792-202F8652E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496" y="3603998"/>
            <a:ext cx="478346" cy="4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zureAD logo">
            <a:extLst>
              <a:ext uri="{FF2B5EF4-FFF2-40B4-BE49-F238E27FC236}">
                <a16:creationId xmlns:a16="http://schemas.microsoft.com/office/drawing/2014/main" id="{924ED4E0-2E7F-A2C9-E606-8ECF23D474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9161" y="2138068"/>
            <a:ext cx="405000" cy="4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xchange Online Logo">
            <a:extLst>
              <a:ext uri="{FF2B5EF4-FFF2-40B4-BE49-F238E27FC236}">
                <a16:creationId xmlns:a16="http://schemas.microsoft.com/office/drawing/2014/main" id="{A1C2036D-2042-3077-36EF-58F01145B39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90" t="9664" r="28426" b="10629"/>
          <a:stretch/>
        </p:blipFill>
        <p:spPr bwMode="auto">
          <a:xfrm>
            <a:off x="5844051" y="2601211"/>
            <a:ext cx="422535" cy="40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eams logo">
            <a:extLst>
              <a:ext uri="{FF2B5EF4-FFF2-40B4-BE49-F238E27FC236}">
                <a16:creationId xmlns:a16="http://schemas.microsoft.com/office/drawing/2014/main" id="{E4BA176F-590E-CA5C-C0EA-2A9E173933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3194" y="3075944"/>
            <a:ext cx="435470" cy="40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ffice logo">
            <a:extLst>
              <a:ext uri="{FF2B5EF4-FFF2-40B4-BE49-F238E27FC236}">
                <a16:creationId xmlns:a16="http://schemas.microsoft.com/office/drawing/2014/main" id="{962CAE74-C65E-75EC-7882-C4CA1C5389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7380" y="3935480"/>
            <a:ext cx="405000" cy="4050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2997B62-7252-5B29-8209-D56727739C56}"/>
              </a:ext>
              <a:ext uri="{C183D7F6-B498-43B3-948B-1728B52AA6E4}">
                <adec:decorative xmlns:adec="http://schemas.microsoft.com/office/drawing/2017/decorative" val="1"/>
              </a:ext>
            </a:extLst>
          </p:cNvPr>
          <p:cNvCxnSpPr>
            <a:cxnSpLocks/>
            <a:stCxn id="3" idx="3"/>
            <a:endCxn id="18" idx="1"/>
          </p:cNvCxnSpPr>
          <p:nvPr/>
        </p:nvCxnSpPr>
        <p:spPr>
          <a:xfrm flipV="1">
            <a:off x="3533504" y="1218070"/>
            <a:ext cx="1403742" cy="143885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24834A-22E2-CE50-9932-78A643AF3BA9}"/>
              </a:ext>
              <a:ext uri="{C183D7F6-B498-43B3-948B-1728B52AA6E4}">
                <adec:decorative xmlns:adec="http://schemas.microsoft.com/office/drawing/2017/decorative" val="1"/>
              </a:ext>
            </a:extLst>
          </p:cNvPr>
          <p:cNvCxnSpPr>
            <a:cxnSpLocks/>
            <a:stCxn id="3" idx="3"/>
            <a:endCxn id="19" idx="1"/>
          </p:cNvCxnSpPr>
          <p:nvPr/>
        </p:nvCxnSpPr>
        <p:spPr>
          <a:xfrm flipV="1">
            <a:off x="3533503" y="1477419"/>
            <a:ext cx="1790792" cy="117950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3F9EE7-E226-3366-BE7B-72211AF3A8B6}"/>
              </a:ext>
              <a:ext uri="{C183D7F6-B498-43B3-948B-1728B52AA6E4}">
                <adec:decorative xmlns:adec="http://schemas.microsoft.com/office/drawing/2017/decorative" val="1"/>
              </a:ext>
            </a:extLst>
          </p:cNvPr>
          <p:cNvCxnSpPr>
            <a:cxnSpLocks/>
            <a:stCxn id="3" idx="3"/>
            <a:endCxn id="4" idx="1"/>
          </p:cNvCxnSpPr>
          <p:nvPr/>
        </p:nvCxnSpPr>
        <p:spPr>
          <a:xfrm flipV="1">
            <a:off x="3533504" y="1965202"/>
            <a:ext cx="2087885" cy="69171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FB82D91-DEBB-7EFE-D2A6-A664572ACB5E}"/>
              </a:ext>
              <a:ext uri="{C183D7F6-B498-43B3-948B-1728B52AA6E4}">
                <adec:decorative xmlns:adec="http://schemas.microsoft.com/office/drawing/2017/decorative" val="1"/>
              </a:ext>
            </a:extLst>
          </p:cNvPr>
          <p:cNvCxnSpPr>
            <a:cxnSpLocks/>
            <a:stCxn id="3" idx="3"/>
            <a:endCxn id="5" idx="1"/>
          </p:cNvCxnSpPr>
          <p:nvPr/>
        </p:nvCxnSpPr>
        <p:spPr>
          <a:xfrm>
            <a:off x="3533504" y="2656920"/>
            <a:ext cx="2033992" cy="114957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0FE592-7D72-1E7A-2A90-2A91B657DC83}"/>
              </a:ext>
              <a:ext uri="{C183D7F6-B498-43B3-948B-1728B52AA6E4}">
                <adec:decorative xmlns:adec="http://schemas.microsoft.com/office/drawing/2017/decorative" val="1"/>
              </a:ext>
            </a:extLst>
          </p:cNvPr>
          <p:cNvCxnSpPr>
            <a:cxnSpLocks/>
            <a:stCxn id="3" idx="3"/>
            <a:endCxn id="6" idx="1"/>
          </p:cNvCxnSpPr>
          <p:nvPr/>
        </p:nvCxnSpPr>
        <p:spPr>
          <a:xfrm flipV="1">
            <a:off x="3533504" y="2340568"/>
            <a:ext cx="2345657" cy="31635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B64DE7D-610C-6603-CCCA-6C0EBF5DAE4E}"/>
              </a:ext>
              <a:ext uri="{C183D7F6-B498-43B3-948B-1728B52AA6E4}">
                <adec:decorative xmlns:adec="http://schemas.microsoft.com/office/drawing/2017/decorative" val="1"/>
              </a:ext>
            </a:extLst>
          </p:cNvPr>
          <p:cNvCxnSpPr>
            <a:cxnSpLocks/>
            <a:stCxn id="3" idx="3"/>
            <a:endCxn id="9" idx="1"/>
          </p:cNvCxnSpPr>
          <p:nvPr/>
        </p:nvCxnSpPr>
        <p:spPr>
          <a:xfrm>
            <a:off x="3533504" y="2656921"/>
            <a:ext cx="1623877" cy="148106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490E6B-66C3-9B47-9C77-4A1C9E4FF47D}"/>
              </a:ext>
              <a:ext uri="{C183D7F6-B498-43B3-948B-1728B52AA6E4}">
                <adec:decorative xmlns:adec="http://schemas.microsoft.com/office/drawing/2017/decorative" val="1"/>
              </a:ext>
            </a:extLst>
          </p:cNvPr>
          <p:cNvCxnSpPr>
            <a:cxnSpLocks/>
            <a:stCxn id="3" idx="3"/>
            <a:endCxn id="8" idx="1"/>
          </p:cNvCxnSpPr>
          <p:nvPr/>
        </p:nvCxnSpPr>
        <p:spPr>
          <a:xfrm>
            <a:off x="3533504" y="2656921"/>
            <a:ext cx="2339691" cy="62152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B3C9FB4-3D72-F9DC-FADB-B2B10854F4FD}"/>
              </a:ext>
              <a:ext uri="{C183D7F6-B498-43B3-948B-1728B52AA6E4}">
                <adec:decorative xmlns:adec="http://schemas.microsoft.com/office/drawing/2017/decorative" val="1"/>
              </a:ext>
            </a:extLst>
          </p:cNvPr>
          <p:cNvCxnSpPr>
            <a:cxnSpLocks/>
            <a:stCxn id="3" idx="3"/>
            <a:endCxn id="7" idx="1"/>
          </p:cNvCxnSpPr>
          <p:nvPr/>
        </p:nvCxnSpPr>
        <p:spPr>
          <a:xfrm>
            <a:off x="3533503" y="2656920"/>
            <a:ext cx="2310548" cy="14679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 descr="SharePoint logo">
            <a:extLst>
              <a:ext uri="{FF2B5EF4-FFF2-40B4-BE49-F238E27FC236}">
                <a16:creationId xmlns:a16="http://schemas.microsoft.com/office/drawing/2014/main" id="{2760E75B-F23D-75BF-7ADE-587583728D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7246" y="1015571"/>
            <a:ext cx="414657" cy="40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Lock icon">
            <a:extLst>
              <a:ext uri="{FF2B5EF4-FFF2-40B4-BE49-F238E27FC236}">
                <a16:creationId xmlns:a16="http://schemas.microsoft.com/office/drawing/2014/main" id="{A01FD4D3-D1D0-24BA-26E0-11297EAEA2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4295" y="1274919"/>
            <a:ext cx="405000" cy="40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8FAF44B-9F20-1860-88DA-BE2FEA171E3C}"/>
              </a:ext>
            </a:extLst>
          </p:cNvPr>
          <p:cNvSpPr txBox="1"/>
          <p:nvPr/>
        </p:nvSpPr>
        <p:spPr>
          <a:xfrm>
            <a:off x="2078071" y="3066169"/>
            <a:ext cx="2039927" cy="507831"/>
          </a:xfrm>
          <a:prstGeom prst="rect">
            <a:avLst/>
          </a:prstGeom>
          <a:noFill/>
        </p:spPr>
        <p:txBody>
          <a:bodyPr wrap="square" rtlCol="0">
            <a:spAutoFit/>
          </a:bodyPr>
          <a:lstStyle/>
          <a:p>
            <a:pPr algn="ctr" defTabSz="685800" hangingPunct="1">
              <a:defRPr/>
            </a:pPr>
            <a:r>
              <a:rPr lang="en-US" sz="1350" kern="1200">
                <a:solidFill>
                  <a:prstClr val="black"/>
                </a:solidFill>
                <a:latin typeface="Calibri" panose="020F0502020204030204"/>
                <a:ea typeface="+mn-ea"/>
                <a:cs typeface="+mn-cs"/>
              </a:rPr>
              <a:t>Write your Microsoft 365 Configuration as Code</a:t>
            </a:r>
          </a:p>
        </p:txBody>
      </p:sp>
      <p:sp>
        <p:nvSpPr>
          <p:cNvPr id="21" name="TextBox 20">
            <a:extLst>
              <a:ext uri="{FF2B5EF4-FFF2-40B4-BE49-F238E27FC236}">
                <a16:creationId xmlns:a16="http://schemas.microsoft.com/office/drawing/2014/main" id="{D7537AA0-6888-292E-3224-2B963FE1FFCF}"/>
              </a:ext>
            </a:extLst>
          </p:cNvPr>
          <p:cNvSpPr txBox="1"/>
          <p:nvPr/>
        </p:nvSpPr>
        <p:spPr>
          <a:xfrm>
            <a:off x="6212094" y="2399246"/>
            <a:ext cx="2039927" cy="715581"/>
          </a:xfrm>
          <a:prstGeom prst="rect">
            <a:avLst/>
          </a:prstGeom>
          <a:noFill/>
        </p:spPr>
        <p:txBody>
          <a:bodyPr wrap="square" rtlCol="0">
            <a:spAutoFit/>
          </a:bodyPr>
          <a:lstStyle/>
          <a:p>
            <a:pPr algn="ctr" defTabSz="685800" hangingPunct="1">
              <a:defRPr/>
            </a:pPr>
            <a:r>
              <a:rPr lang="en-US" sz="1350" kern="1200" dirty="0">
                <a:solidFill>
                  <a:prstClr val="black"/>
                </a:solidFill>
                <a:latin typeface="Calibri" panose="020F0502020204030204"/>
                <a:ea typeface="+mn-ea"/>
                <a:cs typeface="+mn-cs"/>
              </a:rPr>
              <a:t>Automate the Configuration of all M365 Workloads</a:t>
            </a:r>
          </a:p>
        </p:txBody>
      </p:sp>
    </p:spTree>
    <p:extLst>
      <p:ext uri="{BB962C8B-B14F-4D97-AF65-F5344CB8AC3E}">
        <p14:creationId xmlns:p14="http://schemas.microsoft.com/office/powerpoint/2010/main" val="32281095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1000"/>
                            </p:stCondLst>
                            <p:childTnLst>
                              <p:par>
                                <p:cTn id="37" presetID="22" presetClass="entr" presetSubtype="8" fill="hold" nodeType="afterEffect">
                                  <p:stCondLst>
                                    <p:cond delay="25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par>
                                <p:cTn id="40" presetID="22" presetClass="entr" presetSubtype="8" fill="hold" nodeType="withEffect">
                                  <p:stCondLst>
                                    <p:cond delay="25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par>
                                <p:cTn id="43" presetID="22" presetClass="entr" presetSubtype="8" fill="hold" nodeType="withEffect">
                                  <p:stCondLst>
                                    <p:cond delay="25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nodeType="withEffect">
                                  <p:stCondLst>
                                    <p:cond delay="25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par>
                                <p:cTn id="49" presetID="22" presetClass="entr" presetSubtype="8" fill="hold" nodeType="withEffect">
                                  <p:stCondLst>
                                    <p:cond delay="25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22" presetClass="entr" presetSubtype="8" fill="hold" nodeType="withEffect">
                                  <p:stCondLst>
                                    <p:cond delay="25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par>
                                <p:cTn id="55" presetID="22" presetClass="entr" presetSubtype="8" fill="hold" nodeType="withEffect">
                                  <p:stCondLst>
                                    <p:cond delay="25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par>
                                <p:cTn id="58" presetID="22" presetClass="entr" presetSubtype="8" fill="hold" nodeType="withEffect">
                                  <p:stCondLst>
                                    <p:cond delay="250"/>
                                  </p:stCondLst>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childTnLst>
                          </p:cTn>
                        </p:par>
                        <p:par>
                          <p:cTn id="61" fill="hold">
                            <p:stCondLst>
                              <p:cond delay="175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sz="2700" dirty="0"/>
              <a:t>Monitor Configuration Drift</a:t>
            </a:r>
            <a:endParaRPr lang="en-US" dirty="0"/>
          </a:p>
        </p:txBody>
      </p:sp>
      <p:sp>
        <p:nvSpPr>
          <p:cNvPr id="3" name="Cloud 2" descr="Cloud containing various Microsoft product logos">
            <a:extLst>
              <a:ext uri="{FF2B5EF4-FFF2-40B4-BE49-F238E27FC236}">
                <a16:creationId xmlns:a16="http://schemas.microsoft.com/office/drawing/2014/main" id="{0D4F3EAA-7091-249F-B9E1-6091FBC4AA0B}"/>
              </a:ext>
            </a:extLst>
          </p:cNvPr>
          <p:cNvSpPr/>
          <p:nvPr/>
        </p:nvSpPr>
        <p:spPr>
          <a:xfrm>
            <a:off x="2537459" y="930676"/>
            <a:ext cx="2388757" cy="16940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pic>
        <p:nvPicPr>
          <p:cNvPr id="4" name="Picture 2" descr="See the source image">
            <a:extLst>
              <a:ext uri="{FF2B5EF4-FFF2-40B4-BE49-F238E27FC236}">
                <a16:creationId xmlns:a16="http://schemas.microsoft.com/office/drawing/2014/main" id="{E8F8180B-B9D1-9AEB-C592-6E4F4ECF5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836" y="1188022"/>
            <a:ext cx="351173" cy="2250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EC929865-663D-0DEA-BBBD-33ADECE6A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8665" y="1135460"/>
            <a:ext cx="352466" cy="2984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7EF5AAE-ABAB-BFF1-1BB5-67E5BA7685F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367" y="2094379"/>
            <a:ext cx="334055" cy="3340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e the source image">
            <a:extLst>
              <a:ext uri="{FF2B5EF4-FFF2-40B4-BE49-F238E27FC236}">
                <a16:creationId xmlns:a16="http://schemas.microsoft.com/office/drawing/2014/main" id="{7651D0BC-3A9B-8605-BD63-5607D14366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4245" y="1896586"/>
            <a:ext cx="492455" cy="2853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88AC6D9C-AA58-1385-C9A4-BBBAB91C3C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9619" y="1482800"/>
            <a:ext cx="270546" cy="2516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ee the source image">
            <a:extLst>
              <a:ext uri="{FF2B5EF4-FFF2-40B4-BE49-F238E27FC236}">
                <a16:creationId xmlns:a16="http://schemas.microsoft.com/office/drawing/2014/main" id="{DF51CEE6-1211-417D-1764-96D3A39ED6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2966" y="1758866"/>
            <a:ext cx="244923" cy="2449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e the source image">
            <a:extLst>
              <a:ext uri="{FF2B5EF4-FFF2-40B4-BE49-F238E27FC236}">
                <a16:creationId xmlns:a16="http://schemas.microsoft.com/office/drawing/2014/main" id="{B3753F9D-3D83-E1B0-EE61-6179128246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087" y="1349246"/>
            <a:ext cx="285221" cy="2785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ee the source image">
            <a:extLst>
              <a:ext uri="{FF2B5EF4-FFF2-40B4-BE49-F238E27FC236}">
                <a16:creationId xmlns:a16="http://schemas.microsoft.com/office/drawing/2014/main" id="{519D7451-7C16-581F-3BF0-F7DD37185E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6936" y="1690127"/>
            <a:ext cx="324138" cy="3241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e the source image">
            <a:extLst>
              <a:ext uri="{FF2B5EF4-FFF2-40B4-BE49-F238E27FC236}">
                <a16:creationId xmlns:a16="http://schemas.microsoft.com/office/drawing/2014/main" id="{2E7BB851-A865-B336-F282-735C5AAD03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6697" y="3359369"/>
            <a:ext cx="1297342" cy="129734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Stopwatch 33%">
            <a:extLst>
              <a:ext uri="{FF2B5EF4-FFF2-40B4-BE49-F238E27FC236}">
                <a16:creationId xmlns:a16="http://schemas.microsoft.com/office/drawing/2014/main" id="{4A53853E-BF99-0F22-0825-31D11C54B92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8522" y="4035010"/>
            <a:ext cx="685800" cy="685800"/>
          </a:xfrm>
          <a:prstGeom prst="rect">
            <a:avLst/>
          </a:prstGeom>
        </p:spPr>
      </p:pic>
      <p:cxnSp>
        <p:nvCxnSpPr>
          <p:cNvPr id="14" name="Straight Arrow Connector 13">
            <a:extLst>
              <a:ext uri="{FF2B5EF4-FFF2-40B4-BE49-F238E27FC236}">
                <a16:creationId xmlns:a16="http://schemas.microsoft.com/office/drawing/2014/main" id="{712914F8-5615-B118-8074-7DC435A00DD6}"/>
              </a:ext>
              <a:ext uri="{C183D7F6-B498-43B3-948B-1728B52AA6E4}">
                <adec:decorative xmlns:adec="http://schemas.microsoft.com/office/drawing/2017/decorative" val="1"/>
              </a:ext>
            </a:extLst>
          </p:cNvPr>
          <p:cNvCxnSpPr>
            <a:cxnSpLocks/>
            <a:stCxn id="12" idx="0"/>
            <a:endCxn id="3" idx="1"/>
          </p:cNvCxnSpPr>
          <p:nvPr/>
        </p:nvCxnSpPr>
        <p:spPr>
          <a:xfrm flipH="1" flipV="1">
            <a:off x="3731838" y="2622872"/>
            <a:ext cx="13530" cy="736497"/>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Ringer">
            <a:extLst>
              <a:ext uri="{FF2B5EF4-FFF2-40B4-BE49-F238E27FC236}">
                <a16:creationId xmlns:a16="http://schemas.microsoft.com/office/drawing/2014/main" id="{9A75DADB-F211-F487-4628-3A339D1E25C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175993" y="3648369"/>
            <a:ext cx="685800" cy="685800"/>
          </a:xfrm>
          <a:prstGeom prst="rect">
            <a:avLst/>
          </a:prstGeom>
        </p:spPr>
      </p:pic>
      <p:sp>
        <p:nvSpPr>
          <p:cNvPr id="16" name="TextBox 15">
            <a:extLst>
              <a:ext uri="{FF2B5EF4-FFF2-40B4-BE49-F238E27FC236}">
                <a16:creationId xmlns:a16="http://schemas.microsoft.com/office/drawing/2014/main" id="{E3FC08F8-A274-4652-BCD0-CB2646758A01}"/>
              </a:ext>
            </a:extLst>
          </p:cNvPr>
          <p:cNvSpPr txBox="1"/>
          <p:nvPr/>
        </p:nvSpPr>
        <p:spPr>
          <a:xfrm>
            <a:off x="3700121" y="2640754"/>
            <a:ext cx="1469541" cy="715581"/>
          </a:xfrm>
          <a:prstGeom prst="rect">
            <a:avLst/>
          </a:prstGeom>
          <a:noFill/>
        </p:spPr>
        <p:txBody>
          <a:bodyPr wrap="square" rtlCol="0">
            <a:spAutoFit/>
          </a:bodyPr>
          <a:lstStyle/>
          <a:p>
            <a:pPr defTabSz="685800" hangingPunct="1">
              <a:defRPr/>
            </a:pPr>
            <a:r>
              <a:rPr lang="en-US" sz="1350" kern="1200" dirty="0">
                <a:solidFill>
                  <a:prstClr val="black"/>
                </a:solidFill>
                <a:latin typeface="Calibri" panose="020F0502020204030204"/>
                <a:ea typeface="+mn-ea"/>
                <a:cs typeface="+mn-cs"/>
              </a:rPr>
              <a:t>Analyze for Configuration Drift</a:t>
            </a:r>
          </a:p>
        </p:txBody>
      </p:sp>
      <p:cxnSp>
        <p:nvCxnSpPr>
          <p:cNvPr id="17" name="Straight Arrow Connector 16">
            <a:extLst>
              <a:ext uri="{FF2B5EF4-FFF2-40B4-BE49-F238E27FC236}">
                <a16:creationId xmlns:a16="http://schemas.microsoft.com/office/drawing/2014/main" id="{D08D0119-C30C-3AB9-5998-297D82C247EF}"/>
              </a:ext>
              <a:ext uri="{C183D7F6-B498-43B3-948B-1728B52AA6E4}">
                <adec:decorative xmlns:adec="http://schemas.microsoft.com/office/drawing/2017/decorative" val="1"/>
              </a:ext>
            </a:extLst>
          </p:cNvPr>
          <p:cNvCxnSpPr>
            <a:cxnSpLocks/>
            <a:stCxn id="12" idx="3"/>
            <a:endCxn id="15" idx="1"/>
          </p:cNvCxnSpPr>
          <p:nvPr/>
        </p:nvCxnSpPr>
        <p:spPr>
          <a:xfrm flipV="1">
            <a:off x="4394039" y="3991269"/>
            <a:ext cx="1781954" cy="1677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91864CD-B16D-18A5-C4EC-5C8A569D3944}"/>
              </a:ext>
            </a:extLst>
          </p:cNvPr>
          <p:cNvSpPr txBox="1"/>
          <p:nvPr/>
        </p:nvSpPr>
        <p:spPr>
          <a:xfrm>
            <a:off x="4394039" y="3495732"/>
            <a:ext cx="1873292" cy="507831"/>
          </a:xfrm>
          <a:prstGeom prst="rect">
            <a:avLst/>
          </a:prstGeom>
          <a:noFill/>
        </p:spPr>
        <p:txBody>
          <a:bodyPr wrap="square" rtlCol="0">
            <a:spAutoFit/>
          </a:bodyPr>
          <a:lstStyle/>
          <a:p>
            <a:pPr algn="ctr" defTabSz="685800" hangingPunct="1">
              <a:defRPr/>
            </a:pPr>
            <a:r>
              <a:rPr lang="en-US" sz="1350" kern="1200">
                <a:solidFill>
                  <a:prstClr val="black"/>
                </a:solidFill>
                <a:latin typeface="Calibri" panose="020F0502020204030204"/>
                <a:ea typeface="+mn-ea"/>
                <a:cs typeface="+mn-cs"/>
              </a:rPr>
              <a:t>Act on detected drifts: Fix, Log or Alert</a:t>
            </a:r>
          </a:p>
        </p:txBody>
      </p:sp>
    </p:spTree>
    <p:extLst>
      <p:ext uri="{BB962C8B-B14F-4D97-AF65-F5344CB8AC3E}">
        <p14:creationId xmlns:p14="http://schemas.microsoft.com/office/powerpoint/2010/main" val="38042337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2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250"/>
                            </p:stCondLst>
                            <p:childTnLst>
                              <p:par>
                                <p:cTn id="40" presetID="22" presetClass="entr" presetSubtype="4" fill="hold" nodeType="afterEffect">
                                  <p:stCondLst>
                                    <p:cond delay="25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1" presetClass="entr" presetSubtype="0" fill="hold" grpId="0" nodeType="withEffect">
                                  <p:stCondLst>
                                    <p:cond delay="250"/>
                                  </p:stCondLst>
                                  <p:childTnLst>
                                    <p:set>
                                      <p:cBhvr>
                                        <p:cTn id="44" dur="1" fill="hold">
                                          <p:stCondLst>
                                            <p:cond delay="0"/>
                                          </p:stCondLst>
                                        </p:cTn>
                                        <p:tgtEl>
                                          <p:spTgt spid="16"/>
                                        </p:tgtEl>
                                        <p:attrNameLst>
                                          <p:attrName>style.visibility</p:attrName>
                                        </p:attrNameLst>
                                      </p:cBhvr>
                                      <p:to>
                                        <p:strVal val="visible"/>
                                      </p:to>
                                    </p:set>
                                  </p:childTnLst>
                                </p:cTn>
                              </p:par>
                            </p:childTnLst>
                          </p:cTn>
                        </p:par>
                        <p:par>
                          <p:cTn id="45" fill="hold">
                            <p:stCondLst>
                              <p:cond delay="2000"/>
                            </p:stCondLst>
                            <p:childTnLst>
                              <p:par>
                                <p:cTn id="46" presetID="22" presetClass="entr" presetSubtype="8" fill="hold" nodeType="after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par>
                          <p:cTn id="49" fill="hold">
                            <p:stCondLst>
                              <p:cond delay="275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sz="2700" dirty="0"/>
              <a:t>Export Current State</a:t>
            </a:r>
            <a:endParaRPr lang="en-US" dirty="0"/>
          </a:p>
        </p:txBody>
      </p:sp>
      <p:sp>
        <p:nvSpPr>
          <p:cNvPr id="3" name="Cloud 2" descr="Cloud containing various Microsoft product logos">
            <a:extLst>
              <a:ext uri="{FF2B5EF4-FFF2-40B4-BE49-F238E27FC236}">
                <a16:creationId xmlns:a16="http://schemas.microsoft.com/office/drawing/2014/main" id="{DA5D8700-4FE4-3DD6-A9B3-26EDA13B56E5}"/>
              </a:ext>
            </a:extLst>
          </p:cNvPr>
          <p:cNvSpPr/>
          <p:nvPr/>
        </p:nvSpPr>
        <p:spPr>
          <a:xfrm>
            <a:off x="3160060" y="1024494"/>
            <a:ext cx="2388757" cy="16940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pic>
        <p:nvPicPr>
          <p:cNvPr id="4" name="Picture 2" descr="See the source image">
            <a:extLst>
              <a:ext uri="{FF2B5EF4-FFF2-40B4-BE49-F238E27FC236}">
                <a16:creationId xmlns:a16="http://schemas.microsoft.com/office/drawing/2014/main" id="{04763194-BC8B-D5C3-3C5E-8D85076D1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437" y="1281840"/>
            <a:ext cx="351173" cy="2250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50C758EC-1EB8-9436-67C9-AEAE869DB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266" y="1229278"/>
            <a:ext cx="352466" cy="2984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158EA46-D94C-C8CD-B230-7287B9426E2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9969" y="2188198"/>
            <a:ext cx="334055" cy="3340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e the source image">
            <a:extLst>
              <a:ext uri="{FF2B5EF4-FFF2-40B4-BE49-F238E27FC236}">
                <a16:creationId xmlns:a16="http://schemas.microsoft.com/office/drawing/2014/main" id="{09B5807E-8DFB-1DF4-59BB-B872DAB42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6847" y="1990404"/>
            <a:ext cx="492455" cy="2853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F21A428-95DF-0C9E-DC1C-F509397E6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2220" y="1576619"/>
            <a:ext cx="270546" cy="2516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ee the source image">
            <a:extLst>
              <a:ext uri="{FF2B5EF4-FFF2-40B4-BE49-F238E27FC236}">
                <a16:creationId xmlns:a16="http://schemas.microsoft.com/office/drawing/2014/main" id="{51B2399A-A2B6-8710-3F53-22B910EE1A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5567" y="1852684"/>
            <a:ext cx="244923" cy="2449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e the source image">
            <a:extLst>
              <a:ext uri="{FF2B5EF4-FFF2-40B4-BE49-F238E27FC236}">
                <a16:creationId xmlns:a16="http://schemas.microsoft.com/office/drawing/2014/main" id="{A82CEC79-01BF-FD07-C03D-75147E6F8F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6688" y="1443064"/>
            <a:ext cx="285221" cy="2785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ee the source image">
            <a:extLst>
              <a:ext uri="{FF2B5EF4-FFF2-40B4-BE49-F238E27FC236}">
                <a16:creationId xmlns:a16="http://schemas.microsoft.com/office/drawing/2014/main" id="{050CD031-9FD8-E336-FEC1-DD5320416F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9537" y="1783945"/>
            <a:ext cx="324138" cy="3241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8021BC8-8686-1E68-616E-5163E9735F09}"/>
              </a:ext>
              <a:ext uri="{C183D7F6-B498-43B3-948B-1728B52AA6E4}">
                <adec:decorative xmlns:adec="http://schemas.microsoft.com/office/drawing/2017/decorative" val="1"/>
              </a:ext>
            </a:extLst>
          </p:cNvPr>
          <p:cNvCxnSpPr>
            <a:cxnSpLocks/>
          </p:cNvCxnSpPr>
          <p:nvPr/>
        </p:nvCxnSpPr>
        <p:spPr>
          <a:xfrm>
            <a:off x="4301458" y="2718493"/>
            <a:ext cx="0" cy="7665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A0A8F1-D305-3E60-C8D6-5878B21E4C75}"/>
              </a:ext>
            </a:extLst>
          </p:cNvPr>
          <p:cNvSpPr txBox="1"/>
          <p:nvPr/>
        </p:nvSpPr>
        <p:spPr>
          <a:xfrm>
            <a:off x="3635929" y="2912776"/>
            <a:ext cx="998783" cy="300082"/>
          </a:xfrm>
          <a:prstGeom prst="rect">
            <a:avLst/>
          </a:prstGeom>
          <a:noFill/>
        </p:spPr>
        <p:txBody>
          <a:bodyPr wrap="square" rtlCol="0">
            <a:spAutoFit/>
          </a:bodyPr>
          <a:lstStyle/>
          <a:p>
            <a:pPr defTabSz="685800" hangingPunct="1">
              <a:defRPr/>
            </a:pPr>
            <a:r>
              <a:rPr lang="en-US" sz="1350" kern="1200">
                <a:solidFill>
                  <a:prstClr val="black"/>
                </a:solidFill>
                <a:latin typeface="Calibri" panose="020F0502020204030204"/>
                <a:ea typeface="+mn-ea"/>
                <a:cs typeface="+mn-cs"/>
              </a:rPr>
              <a:t>Export</a:t>
            </a:r>
          </a:p>
        </p:txBody>
      </p:sp>
      <p:pic>
        <p:nvPicPr>
          <p:cNvPr id="14" name="Picture 2" descr="See the source image">
            <a:extLst>
              <a:ext uri="{FF2B5EF4-FFF2-40B4-BE49-F238E27FC236}">
                <a16:creationId xmlns:a16="http://schemas.microsoft.com/office/drawing/2014/main" id="{4CA5896E-ED14-2E08-913A-6998C5429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271" y="1281071"/>
            <a:ext cx="351173" cy="2250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a:extLst>
              <a:ext uri="{FF2B5EF4-FFF2-40B4-BE49-F238E27FC236}">
                <a16:creationId xmlns:a16="http://schemas.microsoft.com/office/drawing/2014/main" id="{05D468C9-46C3-3A7E-6CB9-9792C4E19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100" y="1228510"/>
            <a:ext cx="352466" cy="2984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AA831A54-2275-7800-B403-90004C63EF39}"/>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3803" y="2187429"/>
            <a:ext cx="334055" cy="3340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the source image">
            <a:extLst>
              <a:ext uri="{FF2B5EF4-FFF2-40B4-BE49-F238E27FC236}">
                <a16:creationId xmlns:a16="http://schemas.microsoft.com/office/drawing/2014/main" id="{7F2BEC05-DB9B-CAAE-2D39-4E309BBA44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0681" y="1989635"/>
            <a:ext cx="492455" cy="28533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ee the source image">
            <a:extLst>
              <a:ext uri="{FF2B5EF4-FFF2-40B4-BE49-F238E27FC236}">
                <a16:creationId xmlns:a16="http://schemas.microsoft.com/office/drawing/2014/main" id="{736DFABC-162C-6342-D289-5B66138EE6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6054" y="1575850"/>
            <a:ext cx="270546" cy="2516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ee the source image">
            <a:extLst>
              <a:ext uri="{FF2B5EF4-FFF2-40B4-BE49-F238E27FC236}">
                <a16:creationId xmlns:a16="http://schemas.microsoft.com/office/drawing/2014/main" id="{D964E2BB-31FD-9DC6-C4AF-7BF7B06131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9401" y="1851915"/>
            <a:ext cx="244923" cy="2449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See the source image">
            <a:extLst>
              <a:ext uri="{FF2B5EF4-FFF2-40B4-BE49-F238E27FC236}">
                <a16:creationId xmlns:a16="http://schemas.microsoft.com/office/drawing/2014/main" id="{094A2494-EC74-6474-151C-CA90B4AE47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0522" y="1442296"/>
            <a:ext cx="285221" cy="2785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ee the source image">
            <a:extLst>
              <a:ext uri="{FF2B5EF4-FFF2-40B4-BE49-F238E27FC236}">
                <a16:creationId xmlns:a16="http://schemas.microsoft.com/office/drawing/2014/main" id="{A65ED2D2-1A09-BA9D-911B-B9A07A3445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3371" y="1783176"/>
            <a:ext cx="324138" cy="3241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See the source image">
            <a:extLst>
              <a:ext uri="{FF2B5EF4-FFF2-40B4-BE49-F238E27FC236}">
                <a16:creationId xmlns:a16="http://schemas.microsoft.com/office/drawing/2014/main" id="{6457E680-9438-69CC-0A61-936C52D3C8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1649" y="3435157"/>
            <a:ext cx="1019618" cy="101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664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par>
                          <p:cTn id="60" fill="hold">
                            <p:stCondLst>
                              <p:cond delay="1000"/>
                            </p:stCondLst>
                            <p:childTnLst>
                              <p:par>
                                <p:cTn id="61" presetID="1" presetClass="entr" presetSubtype="0" fill="hold" grpId="0" nodeType="afterEffect">
                                  <p:stCondLst>
                                    <p:cond delay="250"/>
                                  </p:stCondLst>
                                  <p:childTnLst>
                                    <p:set>
                                      <p:cBhvr>
                                        <p:cTn id="62" dur="1" fill="hold">
                                          <p:stCondLst>
                                            <p:cond delay="0"/>
                                          </p:stCondLst>
                                        </p:cTn>
                                        <p:tgtEl>
                                          <p:spTgt spid="13"/>
                                        </p:tgtEl>
                                        <p:attrNameLst>
                                          <p:attrName>style.visibility</p:attrName>
                                        </p:attrNameLst>
                                      </p:cBhvr>
                                      <p:to>
                                        <p:strVal val="visible"/>
                                      </p:to>
                                    </p:set>
                                  </p:childTnLst>
                                </p:cTn>
                              </p:par>
                              <p:par>
                                <p:cTn id="63" presetID="22" presetClass="entr" presetSubtype="1" fill="hold" nodeType="withEffect">
                                  <p:stCondLst>
                                    <p:cond delay="250"/>
                                  </p:stCondLst>
                                  <p:childTnLst>
                                    <p:set>
                                      <p:cBhvr>
                                        <p:cTn id="64" dur="1" fill="hold">
                                          <p:stCondLst>
                                            <p:cond delay="0"/>
                                          </p:stCondLst>
                                        </p:cTn>
                                        <p:tgtEl>
                                          <p:spTgt spid="12"/>
                                        </p:tgtEl>
                                        <p:attrNameLst>
                                          <p:attrName>style.visibility</p:attrName>
                                        </p:attrNameLst>
                                      </p:cBhvr>
                                      <p:to>
                                        <p:strVal val="visible"/>
                                      </p:to>
                                    </p:set>
                                    <p:animEffect transition="in" filter="wipe(up)">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el 4"/>
          <p:cNvSpPr txBox="1">
            <a:spLocks noGrp="1"/>
          </p:cNvSpPr>
          <p:nvPr>
            <p:ph type="title"/>
          </p:nvPr>
        </p:nvSpPr>
        <p:spPr>
          <a:prstGeom prst="rect">
            <a:avLst/>
          </a:prstGeom>
        </p:spPr>
        <p:txBody>
          <a:bodyPr/>
          <a:lstStyle/>
          <a:p>
            <a:r>
              <a:rPr lang="en-US" dirty="0"/>
              <a:t>Yorick Kuijs</a:t>
            </a:r>
            <a:endParaRPr dirty="0"/>
          </a:p>
        </p:txBody>
      </p:sp>
      <p:sp>
        <p:nvSpPr>
          <p:cNvPr id="111" name="Tijdelijke aanduiding voor inhoud 5"/>
          <p:cNvSpPr txBox="1">
            <a:spLocks noGrp="1"/>
          </p:cNvSpPr>
          <p:nvPr>
            <p:ph type="body" sz="half" idx="1"/>
          </p:nvPr>
        </p:nvSpPr>
        <p:spPr>
          <a:xfrm>
            <a:off x="3348556" y="2048673"/>
            <a:ext cx="5210101" cy="2268639"/>
          </a:xfrm>
          <a:prstGeom prst="rect">
            <a:avLst/>
          </a:prstGeom>
        </p:spPr>
        <p:txBody>
          <a:bodyPr/>
          <a:lstStyle/>
          <a:p>
            <a:r>
              <a:rPr lang="en-US" dirty="0"/>
              <a:t>Cloud Solution Architect @ Microsoft</a:t>
            </a:r>
          </a:p>
          <a:p>
            <a:endParaRPr lang="en-US" dirty="0"/>
          </a:p>
          <a:p>
            <a:r>
              <a:rPr lang="en-US" dirty="0"/>
              <a:t>Co-owner Microsoft365DSC</a:t>
            </a:r>
          </a:p>
          <a:p>
            <a:r>
              <a:rPr lang="en-US" dirty="0"/>
              <a:t>Author of Microsoft365DSC whitepaper</a:t>
            </a:r>
          </a:p>
          <a:p>
            <a:r>
              <a:rPr lang="en-US" dirty="0"/>
              <a:t>Working with DSC since 2016</a:t>
            </a:r>
            <a:endParaRPr dirty="0"/>
          </a:p>
        </p:txBody>
      </p:sp>
      <p:pic>
        <p:nvPicPr>
          <p:cNvPr id="112" name="Tijdelijke aanduiding voor afbeelding 6"/>
          <p:cNvPicPr>
            <a:picLocks noGrp="1"/>
          </p:cNvPicPr>
          <p:nvPr>
            <p:ph type="pic" idx="21"/>
          </p:nvPr>
        </p:nvPicPr>
        <p:blipFill>
          <a:blip r:embed="rId2">
            <a:extLst>
              <a:ext uri="{28A0092B-C50C-407E-A947-70E740481C1C}">
                <a14:useLocalDpi xmlns:a14="http://schemas.microsoft.com/office/drawing/2010/main" val="0"/>
              </a:ext>
            </a:extLst>
          </a:blip>
          <a:srcRect/>
          <a:stretch/>
        </p:blipFill>
        <p:spPr>
          <a:xfrm>
            <a:off x="1930359" y="978476"/>
            <a:ext cx="1093404" cy="1451487"/>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sz="2700" dirty="0"/>
              <a:t>Document Current State</a:t>
            </a:r>
            <a:endParaRPr lang="en-US" dirty="0"/>
          </a:p>
        </p:txBody>
      </p:sp>
      <p:sp>
        <p:nvSpPr>
          <p:cNvPr id="3" name="Cloud 2" descr="Cloud containing various Microsoft product logos">
            <a:extLst>
              <a:ext uri="{FF2B5EF4-FFF2-40B4-BE49-F238E27FC236}">
                <a16:creationId xmlns:a16="http://schemas.microsoft.com/office/drawing/2014/main" id="{DA5D8700-4FE4-3DD6-A9B3-26EDA13B56E5}"/>
              </a:ext>
            </a:extLst>
          </p:cNvPr>
          <p:cNvSpPr/>
          <p:nvPr/>
        </p:nvSpPr>
        <p:spPr>
          <a:xfrm>
            <a:off x="2473078" y="1002149"/>
            <a:ext cx="2388757" cy="16940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pic>
        <p:nvPicPr>
          <p:cNvPr id="4" name="Picture 2" descr="See the source image">
            <a:extLst>
              <a:ext uri="{FF2B5EF4-FFF2-40B4-BE49-F238E27FC236}">
                <a16:creationId xmlns:a16="http://schemas.microsoft.com/office/drawing/2014/main" id="{04763194-BC8B-D5C3-3C5E-8D85076D1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3455" y="1259495"/>
            <a:ext cx="351173" cy="2250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50C758EC-1EB8-9436-67C9-AEAE869DB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284" y="1206934"/>
            <a:ext cx="352466" cy="2984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158EA46-D94C-C8CD-B230-7287B9426E2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2987" y="2165853"/>
            <a:ext cx="334055" cy="3340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e the source image">
            <a:extLst>
              <a:ext uri="{FF2B5EF4-FFF2-40B4-BE49-F238E27FC236}">
                <a16:creationId xmlns:a16="http://schemas.microsoft.com/office/drawing/2014/main" id="{09B5807E-8DFB-1DF4-59BB-B872DAB42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9865" y="1968059"/>
            <a:ext cx="492455" cy="2853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F21A428-95DF-0C9E-DC1C-F509397E6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5238" y="1554274"/>
            <a:ext cx="270546" cy="2516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ee the source image">
            <a:extLst>
              <a:ext uri="{FF2B5EF4-FFF2-40B4-BE49-F238E27FC236}">
                <a16:creationId xmlns:a16="http://schemas.microsoft.com/office/drawing/2014/main" id="{51B2399A-A2B6-8710-3F53-22B910EE1A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8585" y="1830339"/>
            <a:ext cx="244923" cy="2449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e the source image">
            <a:extLst>
              <a:ext uri="{FF2B5EF4-FFF2-40B4-BE49-F238E27FC236}">
                <a16:creationId xmlns:a16="http://schemas.microsoft.com/office/drawing/2014/main" id="{A82CEC79-01BF-FD07-C03D-75147E6F8F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9706" y="1420720"/>
            <a:ext cx="285221" cy="2785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ee the source image">
            <a:extLst>
              <a:ext uri="{FF2B5EF4-FFF2-40B4-BE49-F238E27FC236}">
                <a16:creationId xmlns:a16="http://schemas.microsoft.com/office/drawing/2014/main" id="{050CD031-9FD8-E336-FEC1-DD5320416F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2555" y="1761600"/>
            <a:ext cx="324138" cy="3241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8021BC8-8686-1E68-616E-5163E9735F09}"/>
              </a:ext>
              <a:ext uri="{C183D7F6-B498-43B3-948B-1728B52AA6E4}">
                <adec:decorative xmlns:adec="http://schemas.microsoft.com/office/drawing/2017/decorative" val="1"/>
              </a:ext>
            </a:extLst>
          </p:cNvPr>
          <p:cNvCxnSpPr>
            <a:cxnSpLocks/>
          </p:cNvCxnSpPr>
          <p:nvPr/>
        </p:nvCxnSpPr>
        <p:spPr>
          <a:xfrm>
            <a:off x="3614476" y="2696149"/>
            <a:ext cx="0" cy="7665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A0A8F1-D305-3E60-C8D6-5878B21E4C75}"/>
              </a:ext>
            </a:extLst>
          </p:cNvPr>
          <p:cNvSpPr txBox="1"/>
          <p:nvPr/>
        </p:nvSpPr>
        <p:spPr>
          <a:xfrm>
            <a:off x="2948947" y="2890432"/>
            <a:ext cx="998783" cy="300082"/>
          </a:xfrm>
          <a:prstGeom prst="rect">
            <a:avLst/>
          </a:prstGeom>
          <a:noFill/>
        </p:spPr>
        <p:txBody>
          <a:bodyPr wrap="square" rtlCol="0">
            <a:spAutoFit/>
          </a:bodyPr>
          <a:lstStyle/>
          <a:p>
            <a:pPr defTabSz="685800" hangingPunct="1">
              <a:defRPr/>
            </a:pPr>
            <a:r>
              <a:rPr lang="en-US" sz="1350" kern="1200" dirty="0">
                <a:solidFill>
                  <a:prstClr val="black"/>
                </a:solidFill>
                <a:latin typeface="Calibri" panose="020F0502020204030204"/>
                <a:ea typeface="+mn-ea"/>
                <a:cs typeface="+mn-cs"/>
              </a:rPr>
              <a:t>Export</a:t>
            </a:r>
          </a:p>
        </p:txBody>
      </p:sp>
      <p:pic>
        <p:nvPicPr>
          <p:cNvPr id="14" name="Picture 2" descr="See the source image">
            <a:extLst>
              <a:ext uri="{FF2B5EF4-FFF2-40B4-BE49-F238E27FC236}">
                <a16:creationId xmlns:a16="http://schemas.microsoft.com/office/drawing/2014/main" id="{4CA5896E-ED14-2E08-913A-6998C5429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7289" y="1258727"/>
            <a:ext cx="351173" cy="2250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a:extLst>
              <a:ext uri="{FF2B5EF4-FFF2-40B4-BE49-F238E27FC236}">
                <a16:creationId xmlns:a16="http://schemas.microsoft.com/office/drawing/2014/main" id="{05D468C9-46C3-3A7E-6CB9-9792C4E19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118" y="1206165"/>
            <a:ext cx="352466" cy="2984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AA831A54-2275-7800-B403-90004C63EF39}"/>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821" y="2165084"/>
            <a:ext cx="334055" cy="3340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the source image">
            <a:extLst>
              <a:ext uri="{FF2B5EF4-FFF2-40B4-BE49-F238E27FC236}">
                <a16:creationId xmlns:a16="http://schemas.microsoft.com/office/drawing/2014/main" id="{7F2BEC05-DB9B-CAAE-2D39-4E309BBA44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3699" y="1967291"/>
            <a:ext cx="492455" cy="28533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ee the source image">
            <a:extLst>
              <a:ext uri="{FF2B5EF4-FFF2-40B4-BE49-F238E27FC236}">
                <a16:creationId xmlns:a16="http://schemas.microsoft.com/office/drawing/2014/main" id="{736DFABC-162C-6342-D289-5B66138EE6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9072" y="1553505"/>
            <a:ext cx="270546" cy="2516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ee the source image">
            <a:extLst>
              <a:ext uri="{FF2B5EF4-FFF2-40B4-BE49-F238E27FC236}">
                <a16:creationId xmlns:a16="http://schemas.microsoft.com/office/drawing/2014/main" id="{D964E2BB-31FD-9DC6-C4AF-7BF7B06131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2419" y="1829570"/>
            <a:ext cx="244923" cy="2449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See the source image">
            <a:extLst>
              <a:ext uri="{FF2B5EF4-FFF2-40B4-BE49-F238E27FC236}">
                <a16:creationId xmlns:a16="http://schemas.microsoft.com/office/drawing/2014/main" id="{094A2494-EC74-6474-151C-CA90B4AE47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3540" y="1419951"/>
            <a:ext cx="285221" cy="2785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ee the source image">
            <a:extLst>
              <a:ext uri="{FF2B5EF4-FFF2-40B4-BE49-F238E27FC236}">
                <a16:creationId xmlns:a16="http://schemas.microsoft.com/office/drawing/2014/main" id="{A65ED2D2-1A09-BA9D-911B-B9A07A3445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6389" y="1760831"/>
            <a:ext cx="324138" cy="3241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See the source image">
            <a:extLst>
              <a:ext uri="{FF2B5EF4-FFF2-40B4-BE49-F238E27FC236}">
                <a16:creationId xmlns:a16="http://schemas.microsoft.com/office/drawing/2014/main" id="{6457E680-9438-69CC-0A61-936C52D3C8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4667" y="3412813"/>
            <a:ext cx="1019618" cy="10196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extLst>
              <a:ext uri="{FF2B5EF4-FFF2-40B4-BE49-F238E27FC236}">
                <a16:creationId xmlns:a16="http://schemas.microsoft.com/office/drawing/2014/main" id="{E34DC93D-EDF9-85C6-DB63-50F03663FA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5793" y="1222496"/>
            <a:ext cx="841338" cy="7824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Microsoft Edge logo">
            <a:extLst>
              <a:ext uri="{FF2B5EF4-FFF2-40B4-BE49-F238E27FC236}">
                <a16:creationId xmlns:a16="http://schemas.microsoft.com/office/drawing/2014/main" id="{23C8BD23-52BD-E9A7-C125-F554FDB66E37}"/>
              </a:ext>
            </a:extLst>
          </p:cNvPr>
          <p:cNvPicPr>
            <a:picLocks noChangeAspect="1"/>
          </p:cNvPicPr>
          <p:nvPr/>
        </p:nvPicPr>
        <p:blipFill>
          <a:blip r:embed="rId13"/>
          <a:stretch>
            <a:fillRect/>
          </a:stretch>
        </p:blipFill>
        <p:spPr>
          <a:xfrm>
            <a:off x="5935793" y="2165409"/>
            <a:ext cx="1083396" cy="1083396"/>
          </a:xfrm>
          <a:prstGeom prst="rect">
            <a:avLst/>
          </a:prstGeom>
        </p:spPr>
      </p:pic>
      <p:cxnSp>
        <p:nvCxnSpPr>
          <p:cNvPr id="25" name="Straight Arrow Connector 24">
            <a:extLst>
              <a:ext uri="{FF2B5EF4-FFF2-40B4-BE49-F238E27FC236}">
                <a16:creationId xmlns:a16="http://schemas.microsoft.com/office/drawing/2014/main" id="{69F2A86B-F06C-92BA-5883-49D561A2D282}"/>
              </a:ext>
              <a:ext uri="{C183D7F6-B498-43B3-948B-1728B52AA6E4}">
                <adec:decorative xmlns:adec="http://schemas.microsoft.com/office/drawing/2017/decorative" val="1"/>
              </a:ext>
            </a:extLst>
          </p:cNvPr>
          <p:cNvCxnSpPr>
            <a:cxnSpLocks/>
            <a:stCxn id="22" idx="3"/>
            <a:endCxn id="23" idx="1"/>
          </p:cNvCxnSpPr>
          <p:nvPr/>
        </p:nvCxnSpPr>
        <p:spPr>
          <a:xfrm flipV="1">
            <a:off x="4124285" y="1613732"/>
            <a:ext cx="1811508" cy="230889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19C7F9-E843-3C25-34FA-EE1735F1ABF0}"/>
              </a:ext>
              <a:ext uri="{C183D7F6-B498-43B3-948B-1728B52AA6E4}">
                <adec:decorative xmlns:adec="http://schemas.microsoft.com/office/drawing/2017/decorative" val="1"/>
              </a:ext>
            </a:extLst>
          </p:cNvPr>
          <p:cNvCxnSpPr>
            <a:cxnSpLocks/>
            <a:stCxn id="22" idx="3"/>
            <a:endCxn id="24" idx="1"/>
          </p:cNvCxnSpPr>
          <p:nvPr/>
        </p:nvCxnSpPr>
        <p:spPr>
          <a:xfrm flipV="1">
            <a:off x="4124285" y="2707107"/>
            <a:ext cx="1811508" cy="1215515"/>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AA5DFCB-FE80-E5B4-B366-992751FA9828}"/>
              </a:ext>
            </a:extLst>
          </p:cNvPr>
          <p:cNvSpPr txBox="1"/>
          <p:nvPr/>
        </p:nvSpPr>
        <p:spPr>
          <a:xfrm>
            <a:off x="4724077" y="3462660"/>
            <a:ext cx="1540312" cy="507831"/>
          </a:xfrm>
          <a:prstGeom prst="rect">
            <a:avLst/>
          </a:prstGeom>
          <a:noFill/>
        </p:spPr>
        <p:txBody>
          <a:bodyPr wrap="square" rtlCol="0">
            <a:spAutoFit/>
          </a:bodyPr>
          <a:lstStyle/>
          <a:p>
            <a:pPr defTabSz="685800" hangingPunct="1">
              <a:defRPr/>
            </a:pPr>
            <a:r>
              <a:rPr lang="en-US" sz="1350" kern="1200" dirty="0">
                <a:solidFill>
                  <a:prstClr val="black"/>
                </a:solidFill>
                <a:latin typeface="Calibri" panose="020F0502020204030204"/>
                <a:ea typeface="+mn-ea"/>
                <a:cs typeface="+mn-cs"/>
              </a:rPr>
              <a:t>Generate</a:t>
            </a:r>
          </a:p>
          <a:p>
            <a:pPr defTabSz="685800" hangingPunct="1">
              <a:defRPr/>
            </a:pPr>
            <a:r>
              <a:rPr lang="en-US" sz="1350" kern="1200" dirty="0">
                <a:solidFill>
                  <a:prstClr val="black"/>
                </a:solidFill>
                <a:latin typeface="Calibri" panose="020F0502020204030204"/>
                <a:ea typeface="+mn-ea"/>
                <a:cs typeface="+mn-cs"/>
              </a:rPr>
              <a:t> Reports</a:t>
            </a:r>
          </a:p>
        </p:txBody>
      </p:sp>
      <p:pic>
        <p:nvPicPr>
          <p:cNvPr id="1026" name="Picture 2" descr="Json file - Free ui icons">
            <a:extLst>
              <a:ext uri="{FF2B5EF4-FFF2-40B4-BE49-F238E27FC236}">
                <a16:creationId xmlns:a16="http://schemas.microsoft.com/office/drawing/2014/main" id="{961E3509-62AA-B7A0-3C22-526C2D28B12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7556" b="92444" l="9778" r="89778">
                        <a14:foregroundMark x1="24000" y1="10667" x2="12889" y2="54667"/>
                        <a14:foregroundMark x1="12889" y1="54667" x2="60889" y2="74222"/>
                        <a14:foregroundMark x1="60889" y1="74222" x2="25778" y2="43111"/>
                        <a14:foregroundMark x1="25778" y1="43111" x2="25778" y2="42667"/>
                        <a14:foregroundMark x1="22667" y1="9333" x2="69333" y2="8000"/>
                        <a14:foregroundMark x1="69333" y1="8000" x2="71556" y2="11556"/>
                        <a14:foregroundMark x1="86667" y1="25778" x2="86667" y2="47556"/>
                        <a14:foregroundMark x1="88000" y1="93778" x2="88444" y2="22667"/>
                        <a14:foregroundMark x1="88444" y1="22667" x2="74667" y2="7556"/>
                        <a14:foregroundMark x1="33333" y1="62667" x2="63556" y2="65333"/>
                        <a14:foregroundMark x1="23556" y1="76889" x2="88000" y2="91556"/>
                        <a14:foregroundMark x1="21778" y1="92444" x2="24000" y2="92000"/>
                      </a14:backgroundRemoval>
                    </a14:imgEffect>
                  </a14:imgLayer>
                </a14:imgProps>
              </a:ext>
              <a:ext uri="{28A0092B-C50C-407E-A947-70E740481C1C}">
                <a14:useLocalDpi xmlns:a14="http://schemas.microsoft.com/office/drawing/2010/main" val="0"/>
              </a:ext>
            </a:extLst>
          </a:blip>
          <a:srcRect/>
          <a:stretch>
            <a:fillRect/>
          </a:stretch>
        </p:blipFill>
        <p:spPr bwMode="auto">
          <a:xfrm>
            <a:off x="5862395" y="3496533"/>
            <a:ext cx="1082700" cy="108270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C64EE454-90D4-7EB1-E283-C7FEC4F5FC48}"/>
              </a:ext>
              <a:ext uri="{C183D7F6-B498-43B3-948B-1728B52AA6E4}">
                <adec:decorative xmlns:adec="http://schemas.microsoft.com/office/drawing/2017/decorative" val="1"/>
              </a:ext>
            </a:extLst>
          </p:cNvPr>
          <p:cNvCxnSpPr>
            <a:cxnSpLocks/>
            <a:stCxn id="22" idx="3"/>
            <a:endCxn id="1026" idx="1"/>
          </p:cNvCxnSpPr>
          <p:nvPr/>
        </p:nvCxnSpPr>
        <p:spPr>
          <a:xfrm>
            <a:off x="4124285" y="3922622"/>
            <a:ext cx="1738110" cy="11526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9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up)">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500"/>
                                        <p:tgtEl>
                                          <p:spTgt spid="25"/>
                                        </p:tgtEl>
                                      </p:cBhvr>
                                    </p:animEffect>
                                  </p:childTnLst>
                                </p:cTn>
                              </p:par>
                              <p:par>
                                <p:cTn id="71" presetID="22" presetClass="entr" presetSubtype="8"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par>
                                <p:cTn id="74" presetID="22" presetClass="entr" presetSubtype="8"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ipe(left)">
                                      <p:cBhvr>
                                        <p:cTn id="76" dur="500"/>
                                        <p:tgtEl>
                                          <p:spTgt spid="31"/>
                                        </p:tgtEl>
                                      </p:cBhvr>
                                    </p:animEffect>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nodeType="withEffect">
                                  <p:stCondLst>
                                    <p:cond delay="0"/>
                                  </p:stCondLst>
                                  <p:childTnLst>
                                    <p:set>
                                      <p:cBhvr>
                                        <p:cTn id="88" dur="1" fill="hold">
                                          <p:stCondLst>
                                            <p:cond delay="0"/>
                                          </p:stCondLst>
                                        </p:cTn>
                                        <p:tgtEl>
                                          <p:spTgt spid="1026"/>
                                        </p:tgtEl>
                                        <p:attrNameLst>
                                          <p:attrName>style.visibility</p:attrName>
                                        </p:attrNameLst>
                                      </p:cBhvr>
                                      <p:to>
                                        <p:strVal val="visible"/>
                                      </p:to>
                                    </p:set>
                                    <p:animEffect transition="in" filter="fade">
                                      <p:cBhvr>
                                        <p:cTn id="8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sz="2700" dirty="0"/>
              <a:t>Compare Configurations</a:t>
            </a:r>
            <a:endParaRPr lang="en-US" dirty="0"/>
          </a:p>
        </p:txBody>
      </p:sp>
      <p:sp>
        <p:nvSpPr>
          <p:cNvPr id="3" name="Cloud 2" descr="Cloud with various Microsoft product logos">
            <a:extLst>
              <a:ext uri="{FF2B5EF4-FFF2-40B4-BE49-F238E27FC236}">
                <a16:creationId xmlns:a16="http://schemas.microsoft.com/office/drawing/2014/main" id="{175A5A7E-38E3-C777-AA60-9C8E484FD00F}"/>
              </a:ext>
            </a:extLst>
          </p:cNvPr>
          <p:cNvSpPr/>
          <p:nvPr/>
        </p:nvSpPr>
        <p:spPr>
          <a:xfrm>
            <a:off x="4579271" y="2171326"/>
            <a:ext cx="1188000" cy="8640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pic>
        <p:nvPicPr>
          <p:cNvPr id="4" name="Picture 2" descr="See the source image">
            <a:extLst>
              <a:ext uri="{FF2B5EF4-FFF2-40B4-BE49-F238E27FC236}">
                <a16:creationId xmlns:a16="http://schemas.microsoft.com/office/drawing/2014/main" id="{583817CD-BB20-96AF-2752-6F2ADE95C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489" y="2496171"/>
            <a:ext cx="216000" cy="2008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98CFC227-2ACA-B89A-8107-9078273011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86" t="5485" r="29210" b="7944"/>
          <a:stretch/>
        </p:blipFill>
        <p:spPr bwMode="auto">
          <a:xfrm>
            <a:off x="4674497" y="2517413"/>
            <a:ext cx="243000" cy="236661"/>
          </a:xfrm>
          <a:prstGeom prst="rect">
            <a:avLst/>
          </a:prstGeom>
          <a:noFill/>
          <a:extLst>
            <a:ext uri="{909E8E84-426E-40DD-AFC4-6F175D3DCCD1}">
              <a14:hiddenFill xmlns:a14="http://schemas.microsoft.com/office/drawing/2010/main">
                <a:solidFill>
                  <a:srgbClr val="FFFFFF"/>
                </a:solidFill>
              </a14:hiddenFill>
            </a:ext>
          </a:extLst>
        </p:spPr>
      </p:pic>
      <p:sp>
        <p:nvSpPr>
          <p:cNvPr id="6" name="Cloud 5" descr="Cloud with various Microsoft product logo in it">
            <a:extLst>
              <a:ext uri="{FF2B5EF4-FFF2-40B4-BE49-F238E27FC236}">
                <a16:creationId xmlns:a16="http://schemas.microsoft.com/office/drawing/2014/main" id="{B158FB72-94E1-CD85-64AC-5551905FDFD9}"/>
              </a:ext>
            </a:extLst>
          </p:cNvPr>
          <p:cNvSpPr/>
          <p:nvPr/>
        </p:nvSpPr>
        <p:spPr>
          <a:xfrm>
            <a:off x="296750" y="2107733"/>
            <a:ext cx="1188000" cy="8640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pic>
        <p:nvPicPr>
          <p:cNvPr id="7" name="Picture 2" descr="See the source image">
            <a:extLst>
              <a:ext uri="{FF2B5EF4-FFF2-40B4-BE49-F238E27FC236}">
                <a16:creationId xmlns:a16="http://schemas.microsoft.com/office/drawing/2014/main" id="{596E4EDF-712F-BF0E-EE8A-B2DA27862C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86" t="5485" r="29210" b="7944"/>
          <a:stretch/>
        </p:blipFill>
        <p:spPr bwMode="auto">
          <a:xfrm>
            <a:off x="391976" y="2453820"/>
            <a:ext cx="243000" cy="2366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7317347-2D0F-DC27-F9F9-3289F399EA7E}"/>
              </a:ext>
              <a:ext uri="{C183D7F6-B498-43B3-948B-1728B52AA6E4}">
                <adec:decorative xmlns:adec="http://schemas.microsoft.com/office/drawing/2017/decorative" val="1"/>
              </a:ext>
            </a:extLst>
          </p:cNvPr>
          <p:cNvGrpSpPr/>
          <p:nvPr/>
        </p:nvGrpSpPr>
        <p:grpSpPr>
          <a:xfrm>
            <a:off x="2954507" y="2002767"/>
            <a:ext cx="943899" cy="998215"/>
            <a:chOff x="9932707" y="784596"/>
            <a:chExt cx="1258532" cy="1330953"/>
          </a:xfrm>
        </p:grpSpPr>
        <p:pic>
          <p:nvPicPr>
            <p:cNvPr id="9" name="Picture 8" descr="Microsoft365DSC logo">
              <a:extLst>
                <a:ext uri="{FF2B5EF4-FFF2-40B4-BE49-F238E27FC236}">
                  <a16:creationId xmlns:a16="http://schemas.microsoft.com/office/drawing/2014/main" id="{5F749223-4D62-26E4-BDEA-0769BCDCD6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513" y="784596"/>
              <a:ext cx="802856" cy="802856"/>
            </a:xfrm>
            <a:prstGeom prst="rect">
              <a:avLst/>
            </a:prstGeom>
          </p:spPr>
        </p:pic>
        <p:sp>
          <p:nvSpPr>
            <p:cNvPr id="10" name="TextBox 9">
              <a:extLst>
                <a:ext uri="{FF2B5EF4-FFF2-40B4-BE49-F238E27FC236}">
                  <a16:creationId xmlns:a16="http://schemas.microsoft.com/office/drawing/2014/main" id="{C0FE447B-EC58-DA5E-6AF8-497606ABDF08}"/>
                </a:ext>
              </a:extLst>
            </p:cNvPr>
            <p:cNvSpPr txBox="1"/>
            <p:nvPr/>
          </p:nvSpPr>
          <p:spPr>
            <a:xfrm>
              <a:off x="9932707" y="1561552"/>
              <a:ext cx="1258532" cy="553997"/>
            </a:xfrm>
            <a:prstGeom prst="rect">
              <a:avLst/>
            </a:prstGeom>
            <a:noFill/>
          </p:spPr>
          <p:txBody>
            <a:bodyPr wrap="square" rtlCol="0">
              <a:spAutoFit/>
            </a:bodyPr>
            <a:lstStyle/>
            <a:p>
              <a:pPr algn="ctr" defTabSz="685800" hangingPunct="1">
                <a:defRPr/>
              </a:pPr>
              <a:r>
                <a:rPr lang="en-US" sz="1050" kern="1200">
                  <a:solidFill>
                    <a:prstClr val="black"/>
                  </a:solidFill>
                  <a:latin typeface="Calibri" panose="020F0502020204030204"/>
                  <a:ea typeface="+mn-ea"/>
                  <a:cs typeface="+mn-cs"/>
                </a:rPr>
                <a:t>M365DSC Blueprints</a:t>
              </a:r>
            </a:p>
          </p:txBody>
        </p:sp>
      </p:grpSp>
      <p:cxnSp>
        <p:nvCxnSpPr>
          <p:cNvPr id="11" name="Straight Arrow Connector 10">
            <a:extLst>
              <a:ext uri="{FF2B5EF4-FFF2-40B4-BE49-F238E27FC236}">
                <a16:creationId xmlns:a16="http://schemas.microsoft.com/office/drawing/2014/main" id="{89C03341-9AB5-67F6-3A05-DC09753120C3}"/>
              </a:ext>
              <a:ext uri="{C183D7F6-B498-43B3-948B-1728B52AA6E4}">
                <adec:decorative xmlns:adec="http://schemas.microsoft.com/office/drawing/2017/decorative" val="1"/>
              </a:ext>
            </a:extLst>
          </p:cNvPr>
          <p:cNvCxnSpPr>
            <a:cxnSpLocks/>
            <a:stCxn id="9" idx="1"/>
            <a:endCxn id="6" idx="0"/>
          </p:cNvCxnSpPr>
          <p:nvPr/>
        </p:nvCxnSpPr>
        <p:spPr>
          <a:xfrm flipH="1">
            <a:off x="1483759" y="2303839"/>
            <a:ext cx="1654352" cy="235895"/>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A95BD6-BC47-A4B1-A989-8BB3BE7EAD88}"/>
              </a:ext>
            </a:extLst>
          </p:cNvPr>
          <p:cNvSpPr txBox="1"/>
          <p:nvPr/>
        </p:nvSpPr>
        <p:spPr>
          <a:xfrm rot="21132517">
            <a:off x="1418952" y="1727510"/>
            <a:ext cx="1702283" cy="738664"/>
          </a:xfrm>
          <a:prstGeom prst="rect">
            <a:avLst/>
          </a:prstGeom>
          <a:noFill/>
        </p:spPr>
        <p:txBody>
          <a:bodyPr wrap="square" rtlCol="0">
            <a:spAutoFit/>
          </a:bodyPr>
          <a:lstStyle/>
          <a:p>
            <a:pPr algn="ctr" defTabSz="685800" hangingPunct="1">
              <a:defRPr/>
            </a:pPr>
            <a:r>
              <a:rPr lang="en-US" sz="1050" kern="1200" dirty="0">
                <a:solidFill>
                  <a:prstClr val="black"/>
                </a:solidFill>
                <a:latin typeface="Calibri" panose="020F0502020204030204"/>
                <a:ea typeface="+mn-ea"/>
                <a:cs typeface="+mn-cs"/>
              </a:rPr>
              <a:t>Assess Existing Environments Against Known Good Configurations</a:t>
            </a:r>
          </a:p>
        </p:txBody>
      </p:sp>
      <p:pic>
        <p:nvPicPr>
          <p:cNvPr id="13" name="Picture 2" descr="See the source image">
            <a:extLst>
              <a:ext uri="{FF2B5EF4-FFF2-40B4-BE49-F238E27FC236}">
                <a16:creationId xmlns:a16="http://schemas.microsoft.com/office/drawing/2014/main" id="{6899CFBE-ABCF-80D2-09F6-3B58108C4C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9223" y="3315339"/>
            <a:ext cx="534466" cy="53446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188D0EB-7CE4-9079-CE94-0BBEC70E9187}"/>
              </a:ext>
            </a:extLst>
          </p:cNvPr>
          <p:cNvSpPr txBox="1"/>
          <p:nvPr/>
        </p:nvSpPr>
        <p:spPr>
          <a:xfrm>
            <a:off x="2967234" y="3804416"/>
            <a:ext cx="943896" cy="415498"/>
          </a:xfrm>
          <a:prstGeom prst="rect">
            <a:avLst/>
          </a:prstGeom>
          <a:noFill/>
        </p:spPr>
        <p:txBody>
          <a:bodyPr wrap="square" rtlCol="0">
            <a:spAutoFit/>
          </a:bodyPr>
          <a:lstStyle/>
          <a:p>
            <a:pPr algn="ctr" defTabSz="685800" hangingPunct="1">
              <a:defRPr/>
            </a:pPr>
            <a:r>
              <a:rPr lang="en-US" sz="1050" kern="1200">
                <a:solidFill>
                  <a:prstClr val="black"/>
                </a:solidFill>
                <a:latin typeface="Calibri" panose="020F0502020204030204"/>
                <a:ea typeface="+mn-ea"/>
                <a:cs typeface="+mn-cs"/>
              </a:rPr>
              <a:t>Discrepancy Report</a:t>
            </a:r>
          </a:p>
        </p:txBody>
      </p:sp>
      <p:cxnSp>
        <p:nvCxnSpPr>
          <p:cNvPr id="15" name="Straight Arrow Connector 14">
            <a:extLst>
              <a:ext uri="{FF2B5EF4-FFF2-40B4-BE49-F238E27FC236}">
                <a16:creationId xmlns:a16="http://schemas.microsoft.com/office/drawing/2014/main" id="{D4294B39-76EF-FD98-4F0B-965D68642A31}"/>
              </a:ext>
              <a:ext uri="{C183D7F6-B498-43B3-948B-1728B52AA6E4}">
                <adec:decorative xmlns:adec="http://schemas.microsoft.com/office/drawing/2017/decorative" val="1"/>
              </a:ext>
            </a:extLst>
          </p:cNvPr>
          <p:cNvCxnSpPr>
            <a:cxnSpLocks/>
            <a:stCxn id="10" idx="2"/>
            <a:endCxn id="13" idx="0"/>
          </p:cNvCxnSpPr>
          <p:nvPr/>
        </p:nvCxnSpPr>
        <p:spPr>
          <a:xfrm flipH="1">
            <a:off x="3426456" y="3000982"/>
            <a:ext cx="1" cy="314357"/>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descr="See the source image">
            <a:extLst>
              <a:ext uri="{FF2B5EF4-FFF2-40B4-BE49-F238E27FC236}">
                <a16:creationId xmlns:a16="http://schemas.microsoft.com/office/drawing/2014/main" id="{E102D1DC-6B89-9A8E-5185-657B234147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686" y="2183869"/>
            <a:ext cx="216000" cy="1384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the source image">
            <a:extLst>
              <a:ext uri="{FF2B5EF4-FFF2-40B4-BE49-F238E27FC236}">
                <a16:creationId xmlns:a16="http://schemas.microsoft.com/office/drawing/2014/main" id="{B1E2E2C0-07CD-3A3B-1A9B-CDD71F6EEF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0304" y="2210963"/>
            <a:ext cx="255118" cy="216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7CDC04D-8B5A-1E03-2EF5-0C11AB46010A}"/>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8491" y="2676906"/>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ee the source image">
            <a:extLst>
              <a:ext uri="{FF2B5EF4-FFF2-40B4-BE49-F238E27FC236}">
                <a16:creationId xmlns:a16="http://schemas.microsoft.com/office/drawing/2014/main" id="{3D2E7543-6749-41F4-62AF-3E838E20A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68" y="2432579"/>
            <a:ext cx="216000" cy="20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See the source image">
            <a:extLst>
              <a:ext uri="{FF2B5EF4-FFF2-40B4-BE49-F238E27FC236}">
                <a16:creationId xmlns:a16="http://schemas.microsoft.com/office/drawing/2014/main" id="{1CF10E42-D0B8-3211-8127-414D87327A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6686" y="2477491"/>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ee the source image">
            <a:extLst>
              <a:ext uri="{FF2B5EF4-FFF2-40B4-BE49-F238E27FC236}">
                <a16:creationId xmlns:a16="http://schemas.microsoft.com/office/drawing/2014/main" id="{D1E4A321-09FF-3E7C-3DF6-B93C8900E7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745" y="2247820"/>
            <a:ext cx="221151" cy="216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See the source image">
            <a:extLst>
              <a:ext uri="{FF2B5EF4-FFF2-40B4-BE49-F238E27FC236}">
                <a16:creationId xmlns:a16="http://schemas.microsoft.com/office/drawing/2014/main" id="{B53D0455-0D3F-14A1-9B52-C6C56BA5F3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0686" y="2629637"/>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extLst>
              <a:ext uri="{FF2B5EF4-FFF2-40B4-BE49-F238E27FC236}">
                <a16:creationId xmlns:a16="http://schemas.microsoft.com/office/drawing/2014/main" id="{144D803D-68A5-BBE2-AD78-9207CC458F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21012" y="3445751"/>
            <a:ext cx="709461" cy="70946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D9B1480-FAC2-DD3F-EE19-481A3BC66ECC}"/>
              </a:ext>
            </a:extLst>
          </p:cNvPr>
          <p:cNvSpPr txBox="1"/>
          <p:nvPr/>
        </p:nvSpPr>
        <p:spPr>
          <a:xfrm>
            <a:off x="4784706" y="1924084"/>
            <a:ext cx="838259" cy="300082"/>
          </a:xfrm>
          <a:prstGeom prst="rect">
            <a:avLst/>
          </a:prstGeom>
          <a:noFill/>
        </p:spPr>
        <p:txBody>
          <a:bodyPr wrap="square" rtlCol="0">
            <a:spAutoFit/>
          </a:bodyPr>
          <a:lstStyle/>
          <a:p>
            <a:pPr defTabSz="685800" hangingPunct="1">
              <a:defRPr/>
            </a:pPr>
            <a:r>
              <a:rPr lang="en-US" sz="1350" b="1" kern="1200">
                <a:solidFill>
                  <a:prstClr val="black"/>
                </a:solidFill>
                <a:latin typeface="Calibri" panose="020F0502020204030204"/>
                <a:ea typeface="+mn-ea"/>
                <a:cs typeface="+mn-cs"/>
              </a:rPr>
              <a:t>Tenant A</a:t>
            </a:r>
          </a:p>
        </p:txBody>
      </p:sp>
      <p:cxnSp>
        <p:nvCxnSpPr>
          <p:cNvPr id="25" name="Straight Arrow Connector 24">
            <a:extLst>
              <a:ext uri="{FF2B5EF4-FFF2-40B4-BE49-F238E27FC236}">
                <a16:creationId xmlns:a16="http://schemas.microsoft.com/office/drawing/2014/main" id="{F92103F2-38FB-2E6E-2DFA-8D55955ED64D}"/>
              </a:ext>
              <a:ext uri="{C183D7F6-B498-43B3-948B-1728B52AA6E4}">
                <adec:decorative xmlns:adec="http://schemas.microsoft.com/office/drawing/2017/decorative" val="1"/>
              </a:ext>
            </a:extLst>
          </p:cNvPr>
          <p:cNvCxnSpPr>
            <a:cxnSpLocks/>
            <a:stCxn id="3" idx="1"/>
            <a:endCxn id="23" idx="0"/>
          </p:cNvCxnSpPr>
          <p:nvPr/>
        </p:nvCxnSpPr>
        <p:spPr>
          <a:xfrm>
            <a:off x="5173271" y="3034406"/>
            <a:ext cx="2472" cy="411345"/>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8C46333-30D7-29F4-0738-A38175833353}"/>
              </a:ext>
            </a:extLst>
          </p:cNvPr>
          <p:cNvSpPr txBox="1"/>
          <p:nvPr/>
        </p:nvSpPr>
        <p:spPr>
          <a:xfrm>
            <a:off x="5210447" y="3111836"/>
            <a:ext cx="615864" cy="253916"/>
          </a:xfrm>
          <a:prstGeom prst="rect">
            <a:avLst/>
          </a:prstGeom>
          <a:noFill/>
        </p:spPr>
        <p:txBody>
          <a:bodyPr wrap="square" rtlCol="0">
            <a:spAutoFit/>
          </a:bodyPr>
          <a:lstStyle/>
          <a:p>
            <a:pPr defTabSz="685800" hangingPunct="1">
              <a:defRPr/>
            </a:pPr>
            <a:r>
              <a:rPr lang="en-US" sz="1050" kern="1200">
                <a:solidFill>
                  <a:prstClr val="black"/>
                </a:solidFill>
                <a:latin typeface="Calibri" panose="020F0502020204030204"/>
                <a:ea typeface="+mn-ea"/>
                <a:cs typeface="+mn-cs"/>
              </a:rPr>
              <a:t>Export</a:t>
            </a:r>
          </a:p>
        </p:txBody>
      </p:sp>
      <p:pic>
        <p:nvPicPr>
          <p:cNvPr id="27" name="Picture 2" descr="See the source image">
            <a:extLst>
              <a:ext uri="{FF2B5EF4-FFF2-40B4-BE49-F238E27FC236}">
                <a16:creationId xmlns:a16="http://schemas.microsoft.com/office/drawing/2014/main" id="{AC5F3B20-AD3D-79B9-4426-E7C5B23A04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5207" y="2247462"/>
            <a:ext cx="216000" cy="1384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See the source image">
            <a:extLst>
              <a:ext uri="{FF2B5EF4-FFF2-40B4-BE49-F238E27FC236}">
                <a16:creationId xmlns:a16="http://schemas.microsoft.com/office/drawing/2014/main" id="{8F8C5CE1-0A2F-62D9-C7AA-6CAE824ED8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2825" y="2274555"/>
            <a:ext cx="255118" cy="216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88198F92-0B85-2B7F-EB33-7F50E9D50608}"/>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1012" y="2740499"/>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See the source image">
            <a:extLst>
              <a:ext uri="{FF2B5EF4-FFF2-40B4-BE49-F238E27FC236}">
                <a16:creationId xmlns:a16="http://schemas.microsoft.com/office/drawing/2014/main" id="{EB41D666-71C1-51C2-FCFD-378781F600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9207" y="2541083"/>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See the source image">
            <a:extLst>
              <a:ext uri="{FF2B5EF4-FFF2-40B4-BE49-F238E27FC236}">
                <a16:creationId xmlns:a16="http://schemas.microsoft.com/office/drawing/2014/main" id="{1E07D69F-4B44-43BD-E4D4-1E2BA6DE57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40266" y="2311412"/>
            <a:ext cx="221151" cy="216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See the source image">
            <a:extLst>
              <a:ext uri="{FF2B5EF4-FFF2-40B4-BE49-F238E27FC236}">
                <a16:creationId xmlns:a16="http://schemas.microsoft.com/office/drawing/2014/main" id="{AE2DDC59-B259-D788-539B-4FF4AF5B91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53207" y="2693230"/>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33" name="Cloud 32" descr="Cloud with various Microsoft product logos in it">
            <a:extLst>
              <a:ext uri="{FF2B5EF4-FFF2-40B4-BE49-F238E27FC236}">
                <a16:creationId xmlns:a16="http://schemas.microsoft.com/office/drawing/2014/main" id="{FC2FA0DA-346F-1DEE-CACF-EC70A70639C4}"/>
              </a:ext>
            </a:extLst>
          </p:cNvPr>
          <p:cNvSpPr/>
          <p:nvPr/>
        </p:nvSpPr>
        <p:spPr>
          <a:xfrm>
            <a:off x="7358469" y="2175185"/>
            <a:ext cx="1188000" cy="8640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pic>
        <p:nvPicPr>
          <p:cNvPr id="34" name="Picture 2" descr="See the source image">
            <a:extLst>
              <a:ext uri="{FF2B5EF4-FFF2-40B4-BE49-F238E27FC236}">
                <a16:creationId xmlns:a16="http://schemas.microsoft.com/office/drawing/2014/main" id="{C273E2D3-A9B8-2776-582C-77B4AEAA2C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86" t="5485" r="29210" b="7944"/>
          <a:stretch/>
        </p:blipFill>
        <p:spPr bwMode="auto">
          <a:xfrm>
            <a:off x="7453696" y="2521272"/>
            <a:ext cx="243000" cy="23666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See the source image">
            <a:extLst>
              <a:ext uri="{FF2B5EF4-FFF2-40B4-BE49-F238E27FC236}">
                <a16:creationId xmlns:a16="http://schemas.microsoft.com/office/drawing/2014/main" id="{A8561ABA-568F-83F3-468D-A28CE119161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0211" y="3449610"/>
            <a:ext cx="709461" cy="70946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6A363826-3EA5-F3A2-71B1-0B47776F414B}"/>
              </a:ext>
            </a:extLst>
          </p:cNvPr>
          <p:cNvSpPr txBox="1"/>
          <p:nvPr/>
        </p:nvSpPr>
        <p:spPr>
          <a:xfrm>
            <a:off x="7563904" y="1927943"/>
            <a:ext cx="838259" cy="300082"/>
          </a:xfrm>
          <a:prstGeom prst="rect">
            <a:avLst/>
          </a:prstGeom>
          <a:noFill/>
        </p:spPr>
        <p:txBody>
          <a:bodyPr wrap="square" rtlCol="0">
            <a:spAutoFit/>
          </a:bodyPr>
          <a:lstStyle/>
          <a:p>
            <a:pPr defTabSz="685800" hangingPunct="1">
              <a:defRPr/>
            </a:pPr>
            <a:r>
              <a:rPr lang="en-US" sz="1350" b="1" kern="1200">
                <a:solidFill>
                  <a:prstClr val="black"/>
                </a:solidFill>
                <a:latin typeface="Calibri" panose="020F0502020204030204"/>
                <a:ea typeface="+mn-ea"/>
                <a:cs typeface="+mn-cs"/>
              </a:rPr>
              <a:t>Tenant </a:t>
            </a:r>
            <a:r>
              <a:rPr lang="en-NL" sz="1350" b="1" kern="1200">
                <a:solidFill>
                  <a:prstClr val="black"/>
                </a:solidFill>
                <a:latin typeface="Calibri" panose="020F0502020204030204"/>
                <a:ea typeface="+mn-ea"/>
                <a:cs typeface="+mn-cs"/>
              </a:rPr>
              <a:t>B</a:t>
            </a:r>
            <a:endParaRPr lang="en-US" sz="1350" b="1" kern="1200">
              <a:solidFill>
                <a:prstClr val="black"/>
              </a:solidFill>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DBD1151B-3AD4-AE2F-7D55-CF5A0AD9BB12}"/>
              </a:ext>
              <a:ext uri="{C183D7F6-B498-43B3-948B-1728B52AA6E4}">
                <adec:decorative xmlns:adec="http://schemas.microsoft.com/office/drawing/2017/decorative" val="1"/>
              </a:ext>
            </a:extLst>
          </p:cNvPr>
          <p:cNvCxnSpPr>
            <a:cxnSpLocks/>
            <a:stCxn id="33" idx="1"/>
            <a:endCxn id="35" idx="0"/>
          </p:cNvCxnSpPr>
          <p:nvPr/>
        </p:nvCxnSpPr>
        <p:spPr>
          <a:xfrm>
            <a:off x="7952469" y="3038265"/>
            <a:ext cx="2472" cy="411345"/>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4CEED6-2088-CA0F-6396-77738DA0D638}"/>
              </a:ext>
            </a:extLst>
          </p:cNvPr>
          <p:cNvSpPr txBox="1"/>
          <p:nvPr/>
        </p:nvSpPr>
        <p:spPr>
          <a:xfrm>
            <a:off x="7989645" y="3115696"/>
            <a:ext cx="615864" cy="253916"/>
          </a:xfrm>
          <a:prstGeom prst="rect">
            <a:avLst/>
          </a:prstGeom>
          <a:noFill/>
        </p:spPr>
        <p:txBody>
          <a:bodyPr wrap="square" rtlCol="0">
            <a:spAutoFit/>
          </a:bodyPr>
          <a:lstStyle/>
          <a:p>
            <a:pPr defTabSz="685800" hangingPunct="1">
              <a:defRPr/>
            </a:pPr>
            <a:r>
              <a:rPr lang="en-US" sz="1050" kern="1200">
                <a:solidFill>
                  <a:prstClr val="black"/>
                </a:solidFill>
                <a:latin typeface="Calibri" panose="020F0502020204030204"/>
                <a:ea typeface="+mn-ea"/>
                <a:cs typeface="+mn-cs"/>
              </a:rPr>
              <a:t>Export</a:t>
            </a:r>
          </a:p>
        </p:txBody>
      </p:sp>
      <p:pic>
        <p:nvPicPr>
          <p:cNvPr id="39" name="Picture 2" descr="See the source image">
            <a:extLst>
              <a:ext uri="{FF2B5EF4-FFF2-40B4-BE49-F238E27FC236}">
                <a16:creationId xmlns:a16="http://schemas.microsoft.com/office/drawing/2014/main" id="{82F5FCA8-43D4-2CD6-8AD6-2D0A6BE5B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4405" y="2251321"/>
            <a:ext cx="216000" cy="1384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See the source image">
            <a:extLst>
              <a:ext uri="{FF2B5EF4-FFF2-40B4-BE49-F238E27FC236}">
                <a16:creationId xmlns:a16="http://schemas.microsoft.com/office/drawing/2014/main" id="{E31E011F-F9BA-DCCA-30F4-99E4591AF3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024" y="2278415"/>
            <a:ext cx="255118" cy="216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0D287D6D-62B6-BB7C-2991-6A54E2AFB90F}"/>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0211" y="2744358"/>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See the source image">
            <a:extLst>
              <a:ext uri="{FF2B5EF4-FFF2-40B4-BE49-F238E27FC236}">
                <a16:creationId xmlns:a16="http://schemas.microsoft.com/office/drawing/2014/main" id="{E23540F3-8BAD-4843-EA90-2EE690D28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688" y="2500031"/>
            <a:ext cx="216000" cy="20088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See the source image">
            <a:extLst>
              <a:ext uri="{FF2B5EF4-FFF2-40B4-BE49-F238E27FC236}">
                <a16:creationId xmlns:a16="http://schemas.microsoft.com/office/drawing/2014/main" id="{C0F8DF47-6418-A78B-4691-4E34A9CE8B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8405" y="2544943"/>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See the source image">
            <a:extLst>
              <a:ext uri="{FF2B5EF4-FFF2-40B4-BE49-F238E27FC236}">
                <a16:creationId xmlns:a16="http://schemas.microsoft.com/office/drawing/2014/main" id="{2FCF0673-C262-6AFF-DE6B-56C66D5104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9465" y="2315272"/>
            <a:ext cx="221151" cy="216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See the source image">
            <a:extLst>
              <a:ext uri="{FF2B5EF4-FFF2-40B4-BE49-F238E27FC236}">
                <a16:creationId xmlns:a16="http://schemas.microsoft.com/office/drawing/2014/main" id="{EEE58C01-B0B6-C67A-1BCF-2A0811B3513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32405" y="2697089"/>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See the source image">
            <a:extLst>
              <a:ext uri="{FF2B5EF4-FFF2-40B4-BE49-F238E27FC236}">
                <a16:creationId xmlns:a16="http://schemas.microsoft.com/office/drawing/2014/main" id="{AF8695AF-6EAA-2281-448F-9E843161CE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3065" y="2604505"/>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195AF50B-BCEE-FB51-52DA-276F9BE62F31}"/>
              </a:ext>
            </a:extLst>
          </p:cNvPr>
          <p:cNvSpPr txBox="1"/>
          <p:nvPr/>
        </p:nvSpPr>
        <p:spPr>
          <a:xfrm>
            <a:off x="5963152" y="2214770"/>
            <a:ext cx="921474" cy="415498"/>
          </a:xfrm>
          <a:prstGeom prst="rect">
            <a:avLst/>
          </a:prstGeom>
          <a:noFill/>
        </p:spPr>
        <p:txBody>
          <a:bodyPr wrap="square" rtlCol="0">
            <a:spAutoFit/>
          </a:bodyPr>
          <a:lstStyle/>
          <a:p>
            <a:pPr algn="ctr" defTabSz="685800" hangingPunct="1">
              <a:defRPr/>
            </a:pPr>
            <a:r>
              <a:rPr lang="en-US" sz="1050" kern="1200">
                <a:solidFill>
                  <a:prstClr val="black"/>
                </a:solidFill>
                <a:latin typeface="Calibri" panose="020F0502020204030204"/>
                <a:ea typeface="+mn-ea"/>
                <a:cs typeface="+mn-cs"/>
              </a:rPr>
              <a:t>Discrepancy Report</a:t>
            </a:r>
          </a:p>
        </p:txBody>
      </p:sp>
      <p:pic>
        <p:nvPicPr>
          <p:cNvPr id="48" name="Picture 47" descr="Pages icons">
            <a:extLst>
              <a:ext uri="{FF2B5EF4-FFF2-40B4-BE49-F238E27FC236}">
                <a16:creationId xmlns:a16="http://schemas.microsoft.com/office/drawing/2014/main" id="{912512A3-8AF3-D0CB-E074-D435684E9ED9}"/>
              </a:ext>
            </a:extLst>
          </p:cNvPr>
          <p:cNvPicPr>
            <a:picLocks noChangeAspect="1"/>
          </p:cNvPicPr>
          <p:nvPr/>
        </p:nvPicPr>
        <p:blipFill>
          <a:blip r:embed="rId14"/>
          <a:stretch>
            <a:fillRect/>
          </a:stretch>
        </p:blipFill>
        <p:spPr>
          <a:xfrm>
            <a:off x="6066471" y="3464137"/>
            <a:ext cx="675000" cy="675000"/>
          </a:xfrm>
          <a:prstGeom prst="rect">
            <a:avLst/>
          </a:prstGeom>
        </p:spPr>
      </p:pic>
      <p:cxnSp>
        <p:nvCxnSpPr>
          <p:cNvPr id="49" name="Straight Arrow Connector 48">
            <a:extLst>
              <a:ext uri="{FF2B5EF4-FFF2-40B4-BE49-F238E27FC236}">
                <a16:creationId xmlns:a16="http://schemas.microsoft.com/office/drawing/2014/main" id="{5B8A4510-33B7-D578-104F-3413254B3BF1}"/>
              </a:ext>
              <a:ext uri="{C183D7F6-B498-43B3-948B-1728B52AA6E4}">
                <adec:decorative xmlns:adec="http://schemas.microsoft.com/office/drawing/2017/decorative" val="1"/>
              </a:ext>
            </a:extLst>
          </p:cNvPr>
          <p:cNvCxnSpPr>
            <a:cxnSpLocks/>
            <a:stCxn id="48" idx="0"/>
            <a:endCxn id="46" idx="2"/>
          </p:cNvCxnSpPr>
          <p:nvPr/>
        </p:nvCxnSpPr>
        <p:spPr>
          <a:xfrm flipH="1" flipV="1">
            <a:off x="6393064" y="3144505"/>
            <a:ext cx="10907" cy="31963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9D55D64-80FB-036E-FFDA-B7E3878C71A0}"/>
              </a:ext>
            </a:extLst>
          </p:cNvPr>
          <p:cNvSpPr txBox="1"/>
          <p:nvPr/>
        </p:nvSpPr>
        <p:spPr>
          <a:xfrm>
            <a:off x="6380870" y="3172707"/>
            <a:ext cx="720791" cy="253916"/>
          </a:xfrm>
          <a:prstGeom prst="rect">
            <a:avLst/>
          </a:prstGeom>
          <a:noFill/>
        </p:spPr>
        <p:txBody>
          <a:bodyPr wrap="square" rtlCol="0">
            <a:spAutoFit/>
          </a:bodyPr>
          <a:lstStyle/>
          <a:p>
            <a:pPr defTabSz="685800" hangingPunct="1">
              <a:defRPr/>
            </a:pPr>
            <a:r>
              <a:rPr lang="en-US" sz="1050" kern="1200">
                <a:solidFill>
                  <a:prstClr val="black"/>
                </a:solidFill>
                <a:latin typeface="Calibri" panose="020F0502020204030204"/>
                <a:ea typeface="+mn-ea"/>
                <a:cs typeface="+mn-cs"/>
              </a:rPr>
              <a:t>Generate</a:t>
            </a:r>
          </a:p>
        </p:txBody>
      </p:sp>
      <p:cxnSp>
        <p:nvCxnSpPr>
          <p:cNvPr id="51" name="Straight Arrow Connector 50">
            <a:extLst>
              <a:ext uri="{FF2B5EF4-FFF2-40B4-BE49-F238E27FC236}">
                <a16:creationId xmlns:a16="http://schemas.microsoft.com/office/drawing/2014/main" id="{47AF2D6F-6146-3975-0AAC-D9AAF6EDB7F7}"/>
              </a:ext>
              <a:ext uri="{C183D7F6-B498-43B3-948B-1728B52AA6E4}">
                <adec:decorative xmlns:adec="http://schemas.microsoft.com/office/drawing/2017/decorative" val="1"/>
              </a:ext>
            </a:extLst>
          </p:cNvPr>
          <p:cNvCxnSpPr>
            <a:cxnSpLocks/>
            <a:stCxn id="35" idx="1"/>
            <a:endCxn id="48" idx="3"/>
          </p:cNvCxnSpPr>
          <p:nvPr/>
        </p:nvCxnSpPr>
        <p:spPr>
          <a:xfrm flipH="1" flipV="1">
            <a:off x="6741471" y="3801637"/>
            <a:ext cx="858740" cy="270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EF10A96-99EF-E787-4D46-D4CB539C6ED8}"/>
              </a:ext>
              <a:ext uri="{C183D7F6-B498-43B3-948B-1728B52AA6E4}">
                <adec:decorative xmlns:adec="http://schemas.microsoft.com/office/drawing/2017/decorative" val="1"/>
              </a:ext>
            </a:extLst>
          </p:cNvPr>
          <p:cNvCxnSpPr>
            <a:cxnSpLocks/>
            <a:stCxn id="23" idx="3"/>
            <a:endCxn id="48" idx="1"/>
          </p:cNvCxnSpPr>
          <p:nvPr/>
        </p:nvCxnSpPr>
        <p:spPr>
          <a:xfrm>
            <a:off x="5530473" y="3800481"/>
            <a:ext cx="535998" cy="11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9327633-787C-E2D9-BB83-703BC7F795D0}"/>
              </a:ext>
            </a:extLst>
          </p:cNvPr>
          <p:cNvSpPr txBox="1"/>
          <p:nvPr/>
        </p:nvSpPr>
        <p:spPr>
          <a:xfrm>
            <a:off x="952968" y="1456253"/>
            <a:ext cx="2099920" cy="300082"/>
          </a:xfrm>
          <a:prstGeom prst="rect">
            <a:avLst/>
          </a:prstGeom>
          <a:noFill/>
        </p:spPr>
        <p:txBody>
          <a:bodyPr wrap="square" rtlCol="0">
            <a:spAutoFit/>
          </a:bodyPr>
          <a:lstStyle/>
          <a:p>
            <a:pPr algn="ctr" defTabSz="685800" hangingPunct="1">
              <a:defRPr/>
            </a:pPr>
            <a:r>
              <a:rPr lang="en-NL" sz="1350" b="1" kern="1200" dirty="0">
                <a:solidFill>
                  <a:prstClr val="black"/>
                </a:solidFill>
                <a:latin typeface="Calibri" panose="020F0502020204030204"/>
                <a:ea typeface="+mn-ea"/>
                <a:cs typeface="+mn-cs"/>
              </a:rPr>
              <a:t>Assess against Blueprint</a:t>
            </a:r>
            <a:endParaRPr lang="en-US" sz="1350" b="1" kern="1200" dirty="0">
              <a:solidFill>
                <a:prstClr val="black"/>
              </a:solidFill>
              <a:latin typeface="Calibri" panose="020F0502020204030204"/>
              <a:ea typeface="+mn-ea"/>
              <a:cs typeface="+mn-cs"/>
            </a:endParaRPr>
          </a:p>
        </p:txBody>
      </p:sp>
      <p:sp>
        <p:nvSpPr>
          <p:cNvPr id="54" name="TextBox 53">
            <a:extLst>
              <a:ext uri="{FF2B5EF4-FFF2-40B4-BE49-F238E27FC236}">
                <a16:creationId xmlns:a16="http://schemas.microsoft.com/office/drawing/2014/main" id="{20E7E4FD-F5A7-50A5-BF6B-5072E6EBC10A}"/>
              </a:ext>
            </a:extLst>
          </p:cNvPr>
          <p:cNvSpPr txBox="1"/>
          <p:nvPr/>
        </p:nvSpPr>
        <p:spPr>
          <a:xfrm>
            <a:off x="5309149" y="1537541"/>
            <a:ext cx="2099920" cy="438582"/>
          </a:xfrm>
          <a:prstGeom prst="rect">
            <a:avLst/>
          </a:prstGeom>
          <a:noFill/>
        </p:spPr>
        <p:txBody>
          <a:bodyPr wrap="square" rtlCol="0">
            <a:spAutoFit/>
          </a:bodyPr>
          <a:lstStyle/>
          <a:p>
            <a:pPr algn="ctr" defTabSz="685800" hangingPunct="1">
              <a:defRPr/>
            </a:pPr>
            <a:r>
              <a:rPr lang="en-NL" sz="1350" b="1" kern="1200" dirty="0">
                <a:solidFill>
                  <a:prstClr val="black"/>
                </a:solidFill>
                <a:latin typeface="Calibri" panose="020F0502020204030204"/>
                <a:ea typeface="+mn-ea"/>
                <a:cs typeface="+mn-cs"/>
              </a:rPr>
              <a:t>Assess against tenant</a:t>
            </a:r>
          </a:p>
          <a:p>
            <a:pPr algn="ctr" defTabSz="685800" hangingPunct="1">
              <a:defRPr/>
            </a:pPr>
            <a:r>
              <a:rPr lang="en-NL" sz="900" b="1" kern="1200" dirty="0">
                <a:solidFill>
                  <a:prstClr val="black"/>
                </a:solidFill>
                <a:latin typeface="Calibri" panose="020F0502020204030204"/>
                <a:ea typeface="+mn-ea"/>
                <a:cs typeface="+mn-cs"/>
              </a:rPr>
              <a:t>(Same or different tenant)</a:t>
            </a:r>
            <a:endParaRPr lang="en-US" sz="900" b="1"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42811194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1000"/>
                            </p:stCondLst>
                            <p:childTnLst>
                              <p:par>
                                <p:cTn id="40" presetID="22" presetClass="entr" presetSubtype="2" fill="hold" nodeType="afterEffect">
                                  <p:stCondLst>
                                    <p:cond delay="25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childTnLst>
                          </p:cTn>
                        </p:par>
                        <p:par>
                          <p:cTn id="43" fill="hold">
                            <p:stCondLst>
                              <p:cond delay="175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par>
                          <p:cTn id="46" fill="hold">
                            <p:stCondLst>
                              <p:cond delay="1750"/>
                            </p:stCondLst>
                            <p:childTnLst>
                              <p:par>
                                <p:cTn id="47" presetID="22" presetClass="entr" presetSubtype="1"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up)">
                                      <p:cBhvr>
                                        <p:cTn id="49" dur="500"/>
                                        <p:tgtEl>
                                          <p:spTgt spid="15"/>
                                        </p:tgtEl>
                                      </p:cBhvr>
                                    </p:animEffect>
                                  </p:childTnLst>
                                </p:cTn>
                              </p:par>
                            </p:childTnLst>
                          </p:cTn>
                        </p:par>
                        <p:par>
                          <p:cTn id="50" fill="hold">
                            <p:stCondLst>
                              <p:cond delay="225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5"/>
                                        </p:tgtEl>
                                      </p:cBhvr>
                                    </p:animEffect>
                                    <p:set>
                                      <p:cBhvr>
                                        <p:cTn id="67" dur="1" fill="hold">
                                          <p:stCondLst>
                                            <p:cond delay="499"/>
                                          </p:stCondLst>
                                        </p:cTn>
                                        <p:tgtEl>
                                          <p:spTgt spid="15"/>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3"/>
                                        </p:tgtEl>
                                      </p:cBhvr>
                                    </p:animEffect>
                                    <p:set>
                                      <p:cBhvr>
                                        <p:cTn id="70" dur="1" fill="hold">
                                          <p:stCondLst>
                                            <p:cond delay="499"/>
                                          </p:stCondLst>
                                        </p:cTn>
                                        <p:tgtEl>
                                          <p:spTgt spid="13"/>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6"/>
                                        </p:tgtEl>
                                      </p:cBhvr>
                                    </p:animEffect>
                                    <p:set>
                                      <p:cBhvr>
                                        <p:cTn id="76" dur="1" fill="hold">
                                          <p:stCondLst>
                                            <p:cond delay="499"/>
                                          </p:stCondLst>
                                        </p:cTn>
                                        <p:tgtEl>
                                          <p:spTgt spid="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6"/>
                                        </p:tgtEl>
                                      </p:cBhvr>
                                    </p:animEffect>
                                    <p:set>
                                      <p:cBhvr>
                                        <p:cTn id="79" dur="1" fill="hold">
                                          <p:stCondLst>
                                            <p:cond delay="499"/>
                                          </p:stCondLst>
                                        </p:cTn>
                                        <p:tgtEl>
                                          <p:spTgt spid="16"/>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8"/>
                                        </p:tgtEl>
                                      </p:cBhvr>
                                    </p:animEffect>
                                    <p:set>
                                      <p:cBhvr>
                                        <p:cTn id="85" dur="1" fill="hold">
                                          <p:stCondLst>
                                            <p:cond delay="499"/>
                                          </p:stCondLst>
                                        </p:cTn>
                                        <p:tgtEl>
                                          <p:spTgt spid="18"/>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7"/>
                                        </p:tgtEl>
                                      </p:cBhvr>
                                    </p:animEffect>
                                    <p:set>
                                      <p:cBhvr>
                                        <p:cTn id="88" dur="1" fill="hold">
                                          <p:stCondLst>
                                            <p:cond delay="499"/>
                                          </p:stCondLst>
                                        </p:cTn>
                                        <p:tgtEl>
                                          <p:spTgt spid="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9"/>
                                        </p:tgtEl>
                                      </p:cBhvr>
                                    </p:animEffect>
                                    <p:set>
                                      <p:cBhvr>
                                        <p:cTn id="91" dur="1" fill="hold">
                                          <p:stCondLst>
                                            <p:cond delay="499"/>
                                          </p:stCondLst>
                                        </p:cTn>
                                        <p:tgtEl>
                                          <p:spTgt spid="19"/>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21"/>
                                        </p:tgtEl>
                                      </p:cBhvr>
                                    </p:animEffect>
                                    <p:set>
                                      <p:cBhvr>
                                        <p:cTn id="97" dur="1" fill="hold">
                                          <p:stCondLst>
                                            <p:cond delay="499"/>
                                          </p:stCondLst>
                                        </p:cTn>
                                        <p:tgtEl>
                                          <p:spTgt spid="21"/>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2"/>
                                        </p:tgtEl>
                                      </p:cBhvr>
                                    </p:animEffect>
                                    <p:set>
                                      <p:cBhvr>
                                        <p:cTn id="100" dur="1" fill="hold">
                                          <p:stCondLst>
                                            <p:cond delay="499"/>
                                          </p:stCondLst>
                                        </p:cTn>
                                        <p:tgtEl>
                                          <p:spTgt spid="22"/>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8"/>
                                        </p:tgtEl>
                                      </p:cBhvr>
                                    </p:animEffect>
                                    <p:set>
                                      <p:cBhvr>
                                        <p:cTn id="103" dur="1" fill="hold">
                                          <p:stCondLst>
                                            <p:cond delay="499"/>
                                          </p:stCondLst>
                                        </p:cTn>
                                        <p:tgtEl>
                                          <p:spTgt spid="8"/>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53"/>
                                        </p:tgtEl>
                                      </p:cBhvr>
                                    </p:animEffect>
                                    <p:set>
                                      <p:cBhvr>
                                        <p:cTn id="106" dur="1" fill="hold">
                                          <p:stCondLst>
                                            <p:cond delay="499"/>
                                          </p:stCondLst>
                                        </p:cTn>
                                        <p:tgtEl>
                                          <p:spTgt spid="53"/>
                                        </p:tgtEl>
                                        <p:attrNameLst>
                                          <p:attrName>style.visibility</p:attrName>
                                        </p:attrNameLst>
                                      </p:cBhvr>
                                      <p:to>
                                        <p:strVal val="hidden"/>
                                      </p:to>
                                    </p:se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500"/>
                                        <p:tgtEl>
                                          <p:spTgt spid="54"/>
                                        </p:tgtEl>
                                      </p:cBhvr>
                                    </p:animEffec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3"/>
                                        </p:tgtEl>
                                        <p:attrNameLst>
                                          <p:attrName>style.visibility</p:attrName>
                                        </p:attrNameLst>
                                      </p:cBhvr>
                                      <p:to>
                                        <p:strVal val="visible"/>
                                      </p:to>
                                    </p:set>
                                    <p:animEffect transition="in" filter="fade">
                                      <p:cBhvr>
                                        <p:cTn id="114" dur="500"/>
                                        <p:tgtEl>
                                          <p:spTgt spid="3"/>
                                        </p:tgtEl>
                                      </p:cBhvr>
                                    </p:animEffect>
                                  </p:childTnLst>
                                </p:cTn>
                              </p:par>
                              <p:par>
                                <p:cTn id="115" presetID="10" presetClass="entr" presetSubtype="0" fill="hold" grpId="0" nodeType="withEffect">
                                  <p:stCondLst>
                                    <p:cond delay="25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500"/>
                                        <p:tgtEl>
                                          <p:spTgt spid="24"/>
                                        </p:tgtEl>
                                      </p:cBhvr>
                                    </p:animEffect>
                                  </p:childTnLst>
                                </p:cTn>
                              </p:par>
                              <p:par>
                                <p:cTn id="118" presetID="10" presetClass="entr" presetSubtype="0" fill="hold" nodeType="withEffect">
                                  <p:stCondLst>
                                    <p:cond delay="25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500"/>
                                        <p:tgtEl>
                                          <p:spTgt spid="27"/>
                                        </p:tgtEl>
                                      </p:cBhvr>
                                    </p:animEffect>
                                  </p:childTnLst>
                                </p:cTn>
                              </p:par>
                              <p:par>
                                <p:cTn id="121" presetID="10" presetClass="entr" presetSubtype="0" fill="hold" nodeType="withEffect">
                                  <p:stCondLst>
                                    <p:cond delay="25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nodeType="withEffect">
                                  <p:stCondLst>
                                    <p:cond delay="25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nodeType="withEffect">
                                  <p:stCondLst>
                                    <p:cond delay="250"/>
                                  </p:stCondLst>
                                  <p:childTnLst>
                                    <p:set>
                                      <p:cBhvr>
                                        <p:cTn id="128" dur="1" fill="hold">
                                          <p:stCondLst>
                                            <p:cond delay="0"/>
                                          </p:stCondLst>
                                        </p:cTn>
                                        <p:tgtEl>
                                          <p:spTgt spid="5"/>
                                        </p:tgtEl>
                                        <p:attrNameLst>
                                          <p:attrName>style.visibility</p:attrName>
                                        </p:attrNameLst>
                                      </p:cBhvr>
                                      <p:to>
                                        <p:strVal val="visible"/>
                                      </p:to>
                                    </p:set>
                                    <p:animEffect transition="in" filter="fade">
                                      <p:cBhvr>
                                        <p:cTn id="129" dur="500"/>
                                        <p:tgtEl>
                                          <p:spTgt spid="5"/>
                                        </p:tgtEl>
                                      </p:cBhvr>
                                    </p:animEffect>
                                  </p:childTnLst>
                                </p:cTn>
                              </p:par>
                              <p:par>
                                <p:cTn id="130" presetID="10" presetClass="entr" presetSubtype="0" fill="hold" nodeType="withEffect">
                                  <p:stCondLst>
                                    <p:cond delay="250"/>
                                  </p:stCondLst>
                                  <p:childTnLst>
                                    <p:set>
                                      <p:cBhvr>
                                        <p:cTn id="131" dur="1" fill="hold">
                                          <p:stCondLst>
                                            <p:cond delay="0"/>
                                          </p:stCondLst>
                                        </p:cTn>
                                        <p:tgtEl>
                                          <p:spTgt spid="4"/>
                                        </p:tgtEl>
                                        <p:attrNameLst>
                                          <p:attrName>style.visibility</p:attrName>
                                        </p:attrNameLst>
                                      </p:cBhvr>
                                      <p:to>
                                        <p:strVal val="visible"/>
                                      </p:to>
                                    </p:set>
                                    <p:animEffect transition="in" filter="fade">
                                      <p:cBhvr>
                                        <p:cTn id="132" dur="500"/>
                                        <p:tgtEl>
                                          <p:spTgt spid="4"/>
                                        </p:tgtEl>
                                      </p:cBhvr>
                                    </p:animEffect>
                                  </p:childTnLst>
                                </p:cTn>
                              </p:par>
                              <p:par>
                                <p:cTn id="133" presetID="10" presetClass="entr" presetSubtype="0" fill="hold" nodeType="withEffect">
                                  <p:stCondLst>
                                    <p:cond delay="250"/>
                                  </p:stCondLst>
                                  <p:childTnLst>
                                    <p:set>
                                      <p:cBhvr>
                                        <p:cTn id="134" dur="1" fill="hold">
                                          <p:stCondLst>
                                            <p:cond delay="0"/>
                                          </p:stCondLst>
                                        </p:cTn>
                                        <p:tgtEl>
                                          <p:spTgt spid="30"/>
                                        </p:tgtEl>
                                        <p:attrNameLst>
                                          <p:attrName>style.visibility</p:attrName>
                                        </p:attrNameLst>
                                      </p:cBhvr>
                                      <p:to>
                                        <p:strVal val="visible"/>
                                      </p:to>
                                    </p:set>
                                    <p:animEffect transition="in" filter="fade">
                                      <p:cBhvr>
                                        <p:cTn id="135" dur="500"/>
                                        <p:tgtEl>
                                          <p:spTgt spid="30"/>
                                        </p:tgtEl>
                                      </p:cBhvr>
                                    </p:animEffect>
                                  </p:childTnLst>
                                </p:cTn>
                              </p:par>
                              <p:par>
                                <p:cTn id="136" presetID="10" presetClass="entr" presetSubtype="0" fill="hold" nodeType="withEffect">
                                  <p:stCondLst>
                                    <p:cond delay="250"/>
                                  </p:stCondLst>
                                  <p:childTnLst>
                                    <p:set>
                                      <p:cBhvr>
                                        <p:cTn id="137" dur="1" fill="hold">
                                          <p:stCondLst>
                                            <p:cond delay="0"/>
                                          </p:stCondLst>
                                        </p:cTn>
                                        <p:tgtEl>
                                          <p:spTgt spid="31"/>
                                        </p:tgtEl>
                                        <p:attrNameLst>
                                          <p:attrName>style.visibility</p:attrName>
                                        </p:attrNameLst>
                                      </p:cBhvr>
                                      <p:to>
                                        <p:strVal val="visible"/>
                                      </p:to>
                                    </p:set>
                                    <p:animEffect transition="in" filter="fade">
                                      <p:cBhvr>
                                        <p:cTn id="138" dur="500"/>
                                        <p:tgtEl>
                                          <p:spTgt spid="31"/>
                                        </p:tgtEl>
                                      </p:cBhvr>
                                    </p:animEffect>
                                  </p:childTnLst>
                                </p:cTn>
                              </p:par>
                              <p:par>
                                <p:cTn id="139" presetID="10" presetClass="entr" presetSubtype="0" fill="hold" nodeType="withEffect">
                                  <p:stCondLst>
                                    <p:cond delay="250"/>
                                  </p:stCondLst>
                                  <p:childTnLst>
                                    <p:set>
                                      <p:cBhvr>
                                        <p:cTn id="140" dur="1" fill="hold">
                                          <p:stCondLst>
                                            <p:cond delay="0"/>
                                          </p:stCondLst>
                                        </p:cTn>
                                        <p:tgtEl>
                                          <p:spTgt spid="32"/>
                                        </p:tgtEl>
                                        <p:attrNameLst>
                                          <p:attrName>style.visibility</p:attrName>
                                        </p:attrNameLst>
                                      </p:cBhvr>
                                      <p:to>
                                        <p:strVal val="visible"/>
                                      </p:to>
                                    </p:set>
                                    <p:animEffect transition="in" filter="fade">
                                      <p:cBhvr>
                                        <p:cTn id="141" dur="500"/>
                                        <p:tgtEl>
                                          <p:spTgt spid="32"/>
                                        </p:tgtEl>
                                      </p:cBhvr>
                                    </p:animEffect>
                                  </p:childTnLst>
                                </p:cTn>
                              </p:par>
                            </p:childTnLst>
                          </p:cTn>
                        </p:par>
                        <p:par>
                          <p:cTn id="142" fill="hold">
                            <p:stCondLst>
                              <p:cond delay="1750"/>
                            </p:stCondLst>
                            <p:childTnLst>
                              <p:par>
                                <p:cTn id="143" presetID="22" presetClass="entr" presetSubtype="1" fill="hold" nodeType="afterEffect">
                                  <p:stCondLst>
                                    <p:cond delay="250"/>
                                  </p:stCondLst>
                                  <p:childTnLst>
                                    <p:set>
                                      <p:cBhvr>
                                        <p:cTn id="144" dur="1" fill="hold">
                                          <p:stCondLst>
                                            <p:cond delay="0"/>
                                          </p:stCondLst>
                                        </p:cTn>
                                        <p:tgtEl>
                                          <p:spTgt spid="25"/>
                                        </p:tgtEl>
                                        <p:attrNameLst>
                                          <p:attrName>style.visibility</p:attrName>
                                        </p:attrNameLst>
                                      </p:cBhvr>
                                      <p:to>
                                        <p:strVal val="visible"/>
                                      </p:to>
                                    </p:set>
                                    <p:animEffect transition="in" filter="wipe(up)">
                                      <p:cBhvr>
                                        <p:cTn id="145" dur="500"/>
                                        <p:tgtEl>
                                          <p:spTgt spid="25"/>
                                        </p:tgtEl>
                                      </p:cBhvr>
                                    </p:animEffect>
                                  </p:childTnLst>
                                </p:cTn>
                              </p:par>
                              <p:par>
                                <p:cTn id="146" presetID="22" presetClass="entr" presetSubtype="8" fill="hold" grpId="0" nodeType="withEffect">
                                  <p:stCondLst>
                                    <p:cond delay="250"/>
                                  </p:stCondLst>
                                  <p:childTnLst>
                                    <p:set>
                                      <p:cBhvr>
                                        <p:cTn id="147" dur="1" fill="hold">
                                          <p:stCondLst>
                                            <p:cond delay="0"/>
                                          </p:stCondLst>
                                        </p:cTn>
                                        <p:tgtEl>
                                          <p:spTgt spid="26"/>
                                        </p:tgtEl>
                                        <p:attrNameLst>
                                          <p:attrName>style.visibility</p:attrName>
                                        </p:attrNameLst>
                                      </p:cBhvr>
                                      <p:to>
                                        <p:strVal val="visible"/>
                                      </p:to>
                                    </p:set>
                                    <p:animEffect transition="in" filter="wipe(left)">
                                      <p:cBhvr>
                                        <p:cTn id="148" dur="500"/>
                                        <p:tgtEl>
                                          <p:spTgt spid="26"/>
                                        </p:tgtEl>
                                      </p:cBhvr>
                                    </p:animEffect>
                                  </p:childTnLst>
                                </p:cTn>
                              </p:par>
                            </p:childTnLst>
                          </p:cTn>
                        </p:par>
                        <p:par>
                          <p:cTn id="149" fill="hold">
                            <p:stCondLst>
                              <p:cond delay="2500"/>
                            </p:stCondLst>
                            <p:childTnLst>
                              <p:par>
                                <p:cTn id="150" presetID="10" presetClass="entr" presetSubtype="0" fill="hold" nodeType="afterEffect">
                                  <p:stCondLst>
                                    <p:cond delay="0"/>
                                  </p:stCondLst>
                                  <p:childTnLst>
                                    <p:set>
                                      <p:cBhvr>
                                        <p:cTn id="151" dur="1" fill="hold">
                                          <p:stCondLst>
                                            <p:cond delay="0"/>
                                          </p:stCondLst>
                                        </p:cTn>
                                        <p:tgtEl>
                                          <p:spTgt spid="23"/>
                                        </p:tgtEl>
                                        <p:attrNameLst>
                                          <p:attrName>style.visibility</p:attrName>
                                        </p:attrNameLst>
                                      </p:cBhvr>
                                      <p:to>
                                        <p:strVal val="visible"/>
                                      </p:to>
                                    </p:set>
                                    <p:animEffect transition="in" filter="fade">
                                      <p:cBhvr>
                                        <p:cTn id="152" dur="500"/>
                                        <p:tgtEl>
                                          <p:spTgt spid="23"/>
                                        </p:tgtEl>
                                      </p:cBhvr>
                                    </p:animEffect>
                                  </p:childTnLst>
                                </p:cTn>
                              </p:par>
                            </p:childTnLst>
                          </p:cTn>
                        </p:par>
                        <p:par>
                          <p:cTn id="153" fill="hold">
                            <p:stCondLst>
                              <p:cond delay="3000"/>
                            </p:stCondLst>
                            <p:childTnLst>
                              <p:par>
                                <p:cTn id="154" presetID="10" presetClass="entr" presetSubtype="0" fill="hold" grpId="0" nodeType="afterEffect">
                                  <p:stCondLst>
                                    <p:cond delay="250"/>
                                  </p:stCondLst>
                                  <p:childTnLst>
                                    <p:set>
                                      <p:cBhvr>
                                        <p:cTn id="155" dur="1" fill="hold">
                                          <p:stCondLst>
                                            <p:cond delay="0"/>
                                          </p:stCondLst>
                                        </p:cTn>
                                        <p:tgtEl>
                                          <p:spTgt spid="33"/>
                                        </p:tgtEl>
                                        <p:attrNameLst>
                                          <p:attrName>style.visibility</p:attrName>
                                        </p:attrNameLst>
                                      </p:cBhvr>
                                      <p:to>
                                        <p:strVal val="visible"/>
                                      </p:to>
                                    </p:set>
                                    <p:animEffect transition="in" filter="fade">
                                      <p:cBhvr>
                                        <p:cTn id="156" dur="500"/>
                                        <p:tgtEl>
                                          <p:spTgt spid="33"/>
                                        </p:tgtEl>
                                      </p:cBhvr>
                                    </p:animEffect>
                                  </p:childTnLst>
                                </p:cTn>
                              </p:par>
                              <p:par>
                                <p:cTn id="157" presetID="10" presetClass="entr" presetSubtype="0" fill="hold" grpId="0" nodeType="withEffect">
                                  <p:stCondLst>
                                    <p:cond delay="250"/>
                                  </p:stCondLst>
                                  <p:childTnLst>
                                    <p:set>
                                      <p:cBhvr>
                                        <p:cTn id="158" dur="1" fill="hold">
                                          <p:stCondLst>
                                            <p:cond delay="0"/>
                                          </p:stCondLst>
                                        </p:cTn>
                                        <p:tgtEl>
                                          <p:spTgt spid="36"/>
                                        </p:tgtEl>
                                        <p:attrNameLst>
                                          <p:attrName>style.visibility</p:attrName>
                                        </p:attrNameLst>
                                      </p:cBhvr>
                                      <p:to>
                                        <p:strVal val="visible"/>
                                      </p:to>
                                    </p:set>
                                    <p:animEffect transition="in" filter="fade">
                                      <p:cBhvr>
                                        <p:cTn id="159" dur="500"/>
                                        <p:tgtEl>
                                          <p:spTgt spid="36"/>
                                        </p:tgtEl>
                                      </p:cBhvr>
                                    </p:animEffect>
                                  </p:childTnLst>
                                </p:cTn>
                              </p:par>
                              <p:par>
                                <p:cTn id="160" presetID="10" presetClass="entr" presetSubtype="0" fill="hold" nodeType="withEffect">
                                  <p:stCondLst>
                                    <p:cond delay="250"/>
                                  </p:stCondLst>
                                  <p:childTnLst>
                                    <p:set>
                                      <p:cBhvr>
                                        <p:cTn id="161" dur="1" fill="hold">
                                          <p:stCondLst>
                                            <p:cond delay="0"/>
                                          </p:stCondLst>
                                        </p:cTn>
                                        <p:tgtEl>
                                          <p:spTgt spid="39"/>
                                        </p:tgtEl>
                                        <p:attrNameLst>
                                          <p:attrName>style.visibility</p:attrName>
                                        </p:attrNameLst>
                                      </p:cBhvr>
                                      <p:to>
                                        <p:strVal val="visible"/>
                                      </p:to>
                                    </p:set>
                                    <p:animEffect transition="in" filter="fade">
                                      <p:cBhvr>
                                        <p:cTn id="162" dur="500"/>
                                        <p:tgtEl>
                                          <p:spTgt spid="39"/>
                                        </p:tgtEl>
                                      </p:cBhvr>
                                    </p:animEffect>
                                  </p:childTnLst>
                                </p:cTn>
                              </p:par>
                              <p:par>
                                <p:cTn id="163" presetID="10" presetClass="entr" presetSubtype="0" fill="hold" nodeType="withEffect">
                                  <p:stCondLst>
                                    <p:cond delay="250"/>
                                  </p:stCondLst>
                                  <p:childTnLst>
                                    <p:set>
                                      <p:cBhvr>
                                        <p:cTn id="164" dur="1" fill="hold">
                                          <p:stCondLst>
                                            <p:cond delay="0"/>
                                          </p:stCondLst>
                                        </p:cTn>
                                        <p:tgtEl>
                                          <p:spTgt spid="40"/>
                                        </p:tgtEl>
                                        <p:attrNameLst>
                                          <p:attrName>style.visibility</p:attrName>
                                        </p:attrNameLst>
                                      </p:cBhvr>
                                      <p:to>
                                        <p:strVal val="visible"/>
                                      </p:to>
                                    </p:set>
                                    <p:animEffect transition="in" filter="fade">
                                      <p:cBhvr>
                                        <p:cTn id="165" dur="500"/>
                                        <p:tgtEl>
                                          <p:spTgt spid="40"/>
                                        </p:tgtEl>
                                      </p:cBhvr>
                                    </p:animEffect>
                                  </p:childTnLst>
                                </p:cTn>
                              </p:par>
                              <p:par>
                                <p:cTn id="166" presetID="10" presetClass="entr" presetSubtype="0" fill="hold" nodeType="withEffect">
                                  <p:stCondLst>
                                    <p:cond delay="250"/>
                                  </p:stCondLst>
                                  <p:childTnLst>
                                    <p:set>
                                      <p:cBhvr>
                                        <p:cTn id="167" dur="1" fill="hold">
                                          <p:stCondLst>
                                            <p:cond delay="0"/>
                                          </p:stCondLst>
                                        </p:cTn>
                                        <p:tgtEl>
                                          <p:spTgt spid="41"/>
                                        </p:tgtEl>
                                        <p:attrNameLst>
                                          <p:attrName>style.visibility</p:attrName>
                                        </p:attrNameLst>
                                      </p:cBhvr>
                                      <p:to>
                                        <p:strVal val="visible"/>
                                      </p:to>
                                    </p:set>
                                    <p:animEffect transition="in" filter="fade">
                                      <p:cBhvr>
                                        <p:cTn id="168" dur="500"/>
                                        <p:tgtEl>
                                          <p:spTgt spid="41"/>
                                        </p:tgtEl>
                                      </p:cBhvr>
                                    </p:animEffect>
                                  </p:childTnLst>
                                </p:cTn>
                              </p:par>
                              <p:par>
                                <p:cTn id="169" presetID="10" presetClass="entr" presetSubtype="0" fill="hold" nodeType="withEffect">
                                  <p:stCondLst>
                                    <p:cond delay="250"/>
                                  </p:stCondLst>
                                  <p:childTnLst>
                                    <p:set>
                                      <p:cBhvr>
                                        <p:cTn id="170" dur="1" fill="hold">
                                          <p:stCondLst>
                                            <p:cond delay="0"/>
                                          </p:stCondLst>
                                        </p:cTn>
                                        <p:tgtEl>
                                          <p:spTgt spid="34"/>
                                        </p:tgtEl>
                                        <p:attrNameLst>
                                          <p:attrName>style.visibility</p:attrName>
                                        </p:attrNameLst>
                                      </p:cBhvr>
                                      <p:to>
                                        <p:strVal val="visible"/>
                                      </p:to>
                                    </p:set>
                                    <p:animEffect transition="in" filter="fade">
                                      <p:cBhvr>
                                        <p:cTn id="171" dur="500"/>
                                        <p:tgtEl>
                                          <p:spTgt spid="34"/>
                                        </p:tgtEl>
                                      </p:cBhvr>
                                    </p:animEffect>
                                  </p:childTnLst>
                                </p:cTn>
                              </p:par>
                              <p:par>
                                <p:cTn id="172" presetID="10" presetClass="entr" presetSubtype="0" fill="hold" nodeType="withEffect">
                                  <p:stCondLst>
                                    <p:cond delay="250"/>
                                  </p:stCondLst>
                                  <p:childTnLst>
                                    <p:set>
                                      <p:cBhvr>
                                        <p:cTn id="173" dur="1" fill="hold">
                                          <p:stCondLst>
                                            <p:cond delay="0"/>
                                          </p:stCondLst>
                                        </p:cTn>
                                        <p:tgtEl>
                                          <p:spTgt spid="42"/>
                                        </p:tgtEl>
                                        <p:attrNameLst>
                                          <p:attrName>style.visibility</p:attrName>
                                        </p:attrNameLst>
                                      </p:cBhvr>
                                      <p:to>
                                        <p:strVal val="visible"/>
                                      </p:to>
                                    </p:set>
                                    <p:animEffect transition="in" filter="fade">
                                      <p:cBhvr>
                                        <p:cTn id="174" dur="500"/>
                                        <p:tgtEl>
                                          <p:spTgt spid="42"/>
                                        </p:tgtEl>
                                      </p:cBhvr>
                                    </p:animEffect>
                                  </p:childTnLst>
                                </p:cTn>
                              </p:par>
                              <p:par>
                                <p:cTn id="175" presetID="10" presetClass="entr" presetSubtype="0" fill="hold" nodeType="withEffect">
                                  <p:stCondLst>
                                    <p:cond delay="250"/>
                                  </p:stCondLst>
                                  <p:childTnLst>
                                    <p:set>
                                      <p:cBhvr>
                                        <p:cTn id="176" dur="1" fill="hold">
                                          <p:stCondLst>
                                            <p:cond delay="0"/>
                                          </p:stCondLst>
                                        </p:cTn>
                                        <p:tgtEl>
                                          <p:spTgt spid="43"/>
                                        </p:tgtEl>
                                        <p:attrNameLst>
                                          <p:attrName>style.visibility</p:attrName>
                                        </p:attrNameLst>
                                      </p:cBhvr>
                                      <p:to>
                                        <p:strVal val="visible"/>
                                      </p:to>
                                    </p:set>
                                    <p:animEffect transition="in" filter="fade">
                                      <p:cBhvr>
                                        <p:cTn id="177" dur="500"/>
                                        <p:tgtEl>
                                          <p:spTgt spid="43"/>
                                        </p:tgtEl>
                                      </p:cBhvr>
                                    </p:animEffect>
                                  </p:childTnLst>
                                </p:cTn>
                              </p:par>
                              <p:par>
                                <p:cTn id="178" presetID="10" presetClass="entr" presetSubtype="0" fill="hold" nodeType="withEffect">
                                  <p:stCondLst>
                                    <p:cond delay="250"/>
                                  </p:stCondLst>
                                  <p:childTnLst>
                                    <p:set>
                                      <p:cBhvr>
                                        <p:cTn id="179" dur="1" fill="hold">
                                          <p:stCondLst>
                                            <p:cond delay="0"/>
                                          </p:stCondLst>
                                        </p:cTn>
                                        <p:tgtEl>
                                          <p:spTgt spid="44"/>
                                        </p:tgtEl>
                                        <p:attrNameLst>
                                          <p:attrName>style.visibility</p:attrName>
                                        </p:attrNameLst>
                                      </p:cBhvr>
                                      <p:to>
                                        <p:strVal val="visible"/>
                                      </p:to>
                                    </p:set>
                                    <p:animEffect transition="in" filter="fade">
                                      <p:cBhvr>
                                        <p:cTn id="180" dur="500"/>
                                        <p:tgtEl>
                                          <p:spTgt spid="44"/>
                                        </p:tgtEl>
                                      </p:cBhvr>
                                    </p:animEffect>
                                  </p:childTnLst>
                                </p:cTn>
                              </p:par>
                              <p:par>
                                <p:cTn id="181" presetID="10" presetClass="entr" presetSubtype="0" fill="hold" nodeType="withEffect">
                                  <p:stCondLst>
                                    <p:cond delay="250"/>
                                  </p:stCondLst>
                                  <p:childTnLst>
                                    <p:set>
                                      <p:cBhvr>
                                        <p:cTn id="182" dur="1" fill="hold">
                                          <p:stCondLst>
                                            <p:cond delay="0"/>
                                          </p:stCondLst>
                                        </p:cTn>
                                        <p:tgtEl>
                                          <p:spTgt spid="45"/>
                                        </p:tgtEl>
                                        <p:attrNameLst>
                                          <p:attrName>style.visibility</p:attrName>
                                        </p:attrNameLst>
                                      </p:cBhvr>
                                      <p:to>
                                        <p:strVal val="visible"/>
                                      </p:to>
                                    </p:set>
                                    <p:animEffect transition="in" filter="fade">
                                      <p:cBhvr>
                                        <p:cTn id="183" dur="500"/>
                                        <p:tgtEl>
                                          <p:spTgt spid="45"/>
                                        </p:tgtEl>
                                      </p:cBhvr>
                                    </p:animEffect>
                                  </p:childTnLst>
                                </p:cTn>
                              </p:par>
                            </p:childTnLst>
                          </p:cTn>
                        </p:par>
                        <p:par>
                          <p:cTn id="184" fill="hold">
                            <p:stCondLst>
                              <p:cond delay="3750"/>
                            </p:stCondLst>
                            <p:childTnLst>
                              <p:par>
                                <p:cTn id="185" presetID="22" presetClass="entr" presetSubtype="1" fill="hold" nodeType="afterEffect">
                                  <p:stCondLst>
                                    <p:cond delay="250"/>
                                  </p:stCondLst>
                                  <p:childTnLst>
                                    <p:set>
                                      <p:cBhvr>
                                        <p:cTn id="186" dur="1" fill="hold">
                                          <p:stCondLst>
                                            <p:cond delay="0"/>
                                          </p:stCondLst>
                                        </p:cTn>
                                        <p:tgtEl>
                                          <p:spTgt spid="37"/>
                                        </p:tgtEl>
                                        <p:attrNameLst>
                                          <p:attrName>style.visibility</p:attrName>
                                        </p:attrNameLst>
                                      </p:cBhvr>
                                      <p:to>
                                        <p:strVal val="visible"/>
                                      </p:to>
                                    </p:set>
                                    <p:animEffect transition="in" filter="wipe(up)">
                                      <p:cBhvr>
                                        <p:cTn id="187" dur="500"/>
                                        <p:tgtEl>
                                          <p:spTgt spid="37"/>
                                        </p:tgtEl>
                                      </p:cBhvr>
                                    </p:animEffect>
                                  </p:childTnLst>
                                </p:cTn>
                              </p:par>
                              <p:par>
                                <p:cTn id="188" presetID="22" presetClass="entr" presetSubtype="8" fill="hold" grpId="0" nodeType="withEffect">
                                  <p:stCondLst>
                                    <p:cond delay="250"/>
                                  </p:stCondLst>
                                  <p:childTnLst>
                                    <p:set>
                                      <p:cBhvr>
                                        <p:cTn id="189" dur="1" fill="hold">
                                          <p:stCondLst>
                                            <p:cond delay="0"/>
                                          </p:stCondLst>
                                        </p:cTn>
                                        <p:tgtEl>
                                          <p:spTgt spid="38"/>
                                        </p:tgtEl>
                                        <p:attrNameLst>
                                          <p:attrName>style.visibility</p:attrName>
                                        </p:attrNameLst>
                                      </p:cBhvr>
                                      <p:to>
                                        <p:strVal val="visible"/>
                                      </p:to>
                                    </p:set>
                                    <p:animEffect transition="in" filter="wipe(left)">
                                      <p:cBhvr>
                                        <p:cTn id="190" dur="500"/>
                                        <p:tgtEl>
                                          <p:spTgt spid="38"/>
                                        </p:tgtEl>
                                      </p:cBhvr>
                                    </p:animEffect>
                                  </p:childTnLst>
                                </p:cTn>
                              </p:par>
                            </p:childTnLst>
                          </p:cTn>
                        </p:par>
                        <p:par>
                          <p:cTn id="191" fill="hold">
                            <p:stCondLst>
                              <p:cond delay="4500"/>
                            </p:stCondLst>
                            <p:childTnLst>
                              <p:par>
                                <p:cTn id="192" presetID="10" presetClass="entr" presetSubtype="0" fill="hold" nodeType="afterEffect">
                                  <p:stCondLst>
                                    <p:cond delay="0"/>
                                  </p:stCondLst>
                                  <p:childTnLst>
                                    <p:set>
                                      <p:cBhvr>
                                        <p:cTn id="193" dur="1" fill="hold">
                                          <p:stCondLst>
                                            <p:cond delay="0"/>
                                          </p:stCondLst>
                                        </p:cTn>
                                        <p:tgtEl>
                                          <p:spTgt spid="35"/>
                                        </p:tgtEl>
                                        <p:attrNameLst>
                                          <p:attrName>style.visibility</p:attrName>
                                        </p:attrNameLst>
                                      </p:cBhvr>
                                      <p:to>
                                        <p:strVal val="visible"/>
                                      </p:to>
                                    </p:set>
                                    <p:animEffect transition="in" filter="fade">
                                      <p:cBhvr>
                                        <p:cTn id="194" dur="500"/>
                                        <p:tgtEl>
                                          <p:spTgt spid="35"/>
                                        </p:tgtEl>
                                      </p:cBhvr>
                                    </p:animEffect>
                                  </p:childTnLst>
                                </p:cTn>
                              </p:par>
                            </p:childTnLst>
                          </p:cTn>
                        </p:par>
                        <p:par>
                          <p:cTn id="195" fill="hold">
                            <p:stCondLst>
                              <p:cond delay="5000"/>
                            </p:stCondLst>
                            <p:childTnLst>
                              <p:par>
                                <p:cTn id="196" presetID="10" presetClass="entr" presetSubtype="0" fill="hold" nodeType="afterEffect">
                                  <p:stCondLst>
                                    <p:cond delay="0"/>
                                  </p:stCondLst>
                                  <p:childTnLst>
                                    <p:set>
                                      <p:cBhvr>
                                        <p:cTn id="197" dur="1" fill="hold">
                                          <p:stCondLst>
                                            <p:cond delay="0"/>
                                          </p:stCondLst>
                                        </p:cTn>
                                        <p:tgtEl>
                                          <p:spTgt spid="48"/>
                                        </p:tgtEl>
                                        <p:attrNameLst>
                                          <p:attrName>style.visibility</p:attrName>
                                        </p:attrNameLst>
                                      </p:cBhvr>
                                      <p:to>
                                        <p:strVal val="visible"/>
                                      </p:to>
                                    </p:set>
                                    <p:animEffect transition="in" filter="fade">
                                      <p:cBhvr>
                                        <p:cTn id="198" dur="500"/>
                                        <p:tgtEl>
                                          <p:spTgt spid="48"/>
                                        </p:tgtEl>
                                      </p:cBhvr>
                                    </p:animEffect>
                                  </p:childTnLst>
                                </p:cTn>
                              </p:par>
                              <p:par>
                                <p:cTn id="199" presetID="22" presetClass="entr" presetSubtype="2" fill="hold" nodeType="withEffect">
                                  <p:stCondLst>
                                    <p:cond delay="0"/>
                                  </p:stCondLst>
                                  <p:childTnLst>
                                    <p:set>
                                      <p:cBhvr>
                                        <p:cTn id="200" dur="1" fill="hold">
                                          <p:stCondLst>
                                            <p:cond delay="0"/>
                                          </p:stCondLst>
                                        </p:cTn>
                                        <p:tgtEl>
                                          <p:spTgt spid="51"/>
                                        </p:tgtEl>
                                        <p:attrNameLst>
                                          <p:attrName>style.visibility</p:attrName>
                                        </p:attrNameLst>
                                      </p:cBhvr>
                                      <p:to>
                                        <p:strVal val="visible"/>
                                      </p:to>
                                    </p:set>
                                    <p:animEffect transition="in" filter="wipe(right)">
                                      <p:cBhvr>
                                        <p:cTn id="201" dur="500"/>
                                        <p:tgtEl>
                                          <p:spTgt spid="51"/>
                                        </p:tgtEl>
                                      </p:cBhvr>
                                    </p:animEffect>
                                  </p:childTnLst>
                                </p:cTn>
                              </p:par>
                              <p:par>
                                <p:cTn id="202" presetID="22" presetClass="entr" presetSubtype="8" fill="hold" nodeType="withEffect">
                                  <p:stCondLst>
                                    <p:cond delay="0"/>
                                  </p:stCondLst>
                                  <p:childTnLst>
                                    <p:set>
                                      <p:cBhvr>
                                        <p:cTn id="203" dur="1" fill="hold">
                                          <p:stCondLst>
                                            <p:cond delay="0"/>
                                          </p:stCondLst>
                                        </p:cTn>
                                        <p:tgtEl>
                                          <p:spTgt spid="52"/>
                                        </p:tgtEl>
                                        <p:attrNameLst>
                                          <p:attrName>style.visibility</p:attrName>
                                        </p:attrNameLst>
                                      </p:cBhvr>
                                      <p:to>
                                        <p:strVal val="visible"/>
                                      </p:to>
                                    </p:set>
                                    <p:animEffect transition="in" filter="wipe(left)">
                                      <p:cBhvr>
                                        <p:cTn id="204" dur="500"/>
                                        <p:tgtEl>
                                          <p:spTgt spid="52"/>
                                        </p:tgtEl>
                                      </p:cBhvr>
                                    </p:animEffect>
                                  </p:childTnLst>
                                </p:cTn>
                              </p:par>
                            </p:childTnLst>
                          </p:cTn>
                        </p:par>
                        <p:par>
                          <p:cTn id="205" fill="hold">
                            <p:stCondLst>
                              <p:cond delay="5500"/>
                            </p:stCondLst>
                            <p:childTnLst>
                              <p:par>
                                <p:cTn id="206" presetID="22" presetClass="entr" presetSubtype="4" fill="hold" nodeType="afterEffect">
                                  <p:stCondLst>
                                    <p:cond delay="0"/>
                                  </p:stCondLst>
                                  <p:childTnLst>
                                    <p:set>
                                      <p:cBhvr>
                                        <p:cTn id="207" dur="1" fill="hold">
                                          <p:stCondLst>
                                            <p:cond delay="0"/>
                                          </p:stCondLst>
                                        </p:cTn>
                                        <p:tgtEl>
                                          <p:spTgt spid="49"/>
                                        </p:tgtEl>
                                        <p:attrNameLst>
                                          <p:attrName>style.visibility</p:attrName>
                                        </p:attrNameLst>
                                      </p:cBhvr>
                                      <p:to>
                                        <p:strVal val="visible"/>
                                      </p:to>
                                    </p:set>
                                    <p:animEffect transition="in" filter="wipe(down)">
                                      <p:cBhvr>
                                        <p:cTn id="208" dur="500"/>
                                        <p:tgtEl>
                                          <p:spTgt spid="49"/>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50"/>
                                        </p:tgtEl>
                                        <p:attrNameLst>
                                          <p:attrName>style.visibility</p:attrName>
                                        </p:attrNameLst>
                                      </p:cBhvr>
                                      <p:to>
                                        <p:strVal val="visible"/>
                                      </p:to>
                                    </p:set>
                                    <p:animEffect transition="in" filter="fade">
                                      <p:cBhvr>
                                        <p:cTn id="211" dur="500"/>
                                        <p:tgtEl>
                                          <p:spTgt spid="50"/>
                                        </p:tgtEl>
                                      </p:cBhvr>
                                    </p:animEffect>
                                  </p:childTnLst>
                                </p:cTn>
                              </p:par>
                            </p:childTnLst>
                          </p:cTn>
                        </p:par>
                        <p:par>
                          <p:cTn id="212" fill="hold">
                            <p:stCondLst>
                              <p:cond delay="6000"/>
                            </p:stCondLst>
                            <p:childTnLst>
                              <p:par>
                                <p:cTn id="213" presetID="10" presetClass="entr" presetSubtype="0" fill="hold" nodeType="afterEffect">
                                  <p:stCondLst>
                                    <p:cond delay="0"/>
                                  </p:stCondLst>
                                  <p:childTnLst>
                                    <p:set>
                                      <p:cBhvr>
                                        <p:cTn id="214" dur="1" fill="hold">
                                          <p:stCondLst>
                                            <p:cond delay="0"/>
                                          </p:stCondLst>
                                        </p:cTn>
                                        <p:tgtEl>
                                          <p:spTgt spid="46"/>
                                        </p:tgtEl>
                                        <p:attrNameLst>
                                          <p:attrName>style.visibility</p:attrName>
                                        </p:attrNameLst>
                                      </p:cBhvr>
                                      <p:to>
                                        <p:strVal val="visible"/>
                                      </p:to>
                                    </p:set>
                                    <p:animEffect transition="in" filter="fade">
                                      <p:cBhvr>
                                        <p:cTn id="215" dur="500"/>
                                        <p:tgtEl>
                                          <p:spTgt spid="46"/>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47"/>
                                        </p:tgtEl>
                                        <p:attrNameLst>
                                          <p:attrName>style.visibility</p:attrName>
                                        </p:attrNameLst>
                                      </p:cBhvr>
                                      <p:to>
                                        <p:strVal val="visible"/>
                                      </p:to>
                                    </p:set>
                                    <p:animEffect transition="in" filter="fade">
                                      <p:cBhvr>
                                        <p:cTn id="2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12" grpId="0"/>
      <p:bldP spid="12" grpId="1"/>
      <p:bldP spid="14" grpId="0"/>
      <p:bldP spid="14" grpId="1"/>
      <p:bldP spid="24" grpId="0"/>
      <p:bldP spid="26" grpId="0"/>
      <p:bldP spid="33" grpId="0" animBg="1"/>
      <p:bldP spid="36" grpId="0"/>
      <p:bldP spid="38" grpId="0"/>
      <p:bldP spid="47" grpId="0"/>
      <p:bldP spid="50" grpId="0"/>
      <p:bldP spid="53" grpId="0"/>
      <p:bldP spid="53" grpId="1"/>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sz="2700" dirty="0"/>
              <a:t>Sync Configuration Between Tenants</a:t>
            </a:r>
            <a:endParaRPr lang="en-US" dirty="0"/>
          </a:p>
        </p:txBody>
      </p:sp>
      <p:sp>
        <p:nvSpPr>
          <p:cNvPr id="3" name="Cloud 2" descr="Empty Cloud">
            <a:extLst>
              <a:ext uri="{FF2B5EF4-FFF2-40B4-BE49-F238E27FC236}">
                <a16:creationId xmlns:a16="http://schemas.microsoft.com/office/drawing/2014/main" id="{C176AC2B-2D2B-0D66-F02C-570784DE9851}"/>
              </a:ext>
            </a:extLst>
          </p:cNvPr>
          <p:cNvSpPr/>
          <p:nvPr/>
        </p:nvSpPr>
        <p:spPr>
          <a:xfrm>
            <a:off x="5472721" y="1675896"/>
            <a:ext cx="1853076" cy="1508339"/>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sp>
        <p:nvSpPr>
          <p:cNvPr id="4" name="Cloud 3" descr="Cloud with various Microsoft product icons in it">
            <a:extLst>
              <a:ext uri="{FF2B5EF4-FFF2-40B4-BE49-F238E27FC236}">
                <a16:creationId xmlns:a16="http://schemas.microsoft.com/office/drawing/2014/main" id="{82786E3C-BEE2-1779-76FA-83FD800E0A73}"/>
              </a:ext>
            </a:extLst>
          </p:cNvPr>
          <p:cNvSpPr/>
          <p:nvPr/>
        </p:nvSpPr>
        <p:spPr>
          <a:xfrm>
            <a:off x="1334130" y="1674290"/>
            <a:ext cx="1853076" cy="1508339"/>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pic>
        <p:nvPicPr>
          <p:cNvPr id="5" name="Picture 2" descr="See the source image">
            <a:extLst>
              <a:ext uri="{FF2B5EF4-FFF2-40B4-BE49-F238E27FC236}">
                <a16:creationId xmlns:a16="http://schemas.microsoft.com/office/drawing/2014/main" id="{0F914CB4-46DF-616F-D550-9B3B0E1DEE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86" t="5485" r="29210" b="7944"/>
          <a:stretch/>
        </p:blipFill>
        <p:spPr bwMode="auto">
          <a:xfrm>
            <a:off x="1416453" y="2266983"/>
            <a:ext cx="458681" cy="4467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655654EF-7DE5-DC04-31F9-8A322EBA81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86" t="5485" r="29210" b="7944"/>
          <a:stretch/>
        </p:blipFill>
        <p:spPr bwMode="auto">
          <a:xfrm>
            <a:off x="1414288" y="2275547"/>
            <a:ext cx="458681" cy="4467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mmand console logo">
            <a:extLst>
              <a:ext uri="{FF2B5EF4-FFF2-40B4-BE49-F238E27FC236}">
                <a16:creationId xmlns:a16="http://schemas.microsoft.com/office/drawing/2014/main" id="{7E6C1D20-65C2-D24F-22F3-32F3EB0DB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300" y="3262169"/>
            <a:ext cx="1339163" cy="13391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C342CA-61AA-C4C1-3187-9091E943E302}"/>
              </a:ext>
            </a:extLst>
          </p:cNvPr>
          <p:cNvSpPr txBox="1"/>
          <p:nvPr/>
        </p:nvSpPr>
        <p:spPr>
          <a:xfrm>
            <a:off x="1569936" y="1459450"/>
            <a:ext cx="1307539" cy="300082"/>
          </a:xfrm>
          <a:prstGeom prst="rect">
            <a:avLst/>
          </a:prstGeom>
          <a:noFill/>
        </p:spPr>
        <p:txBody>
          <a:bodyPr wrap="square" rtlCol="0">
            <a:spAutoFit/>
          </a:bodyPr>
          <a:lstStyle/>
          <a:p>
            <a:pPr defTabSz="685800" hangingPunct="1">
              <a:defRPr/>
            </a:pPr>
            <a:r>
              <a:rPr lang="en-US" sz="1350" b="1" kern="1200" dirty="0">
                <a:solidFill>
                  <a:prstClr val="black"/>
                </a:solidFill>
                <a:latin typeface="Calibri" panose="020F0502020204030204"/>
                <a:ea typeface="+mn-ea"/>
                <a:cs typeface="+mn-cs"/>
              </a:rPr>
              <a:t>Tenant A</a:t>
            </a:r>
          </a:p>
        </p:txBody>
      </p:sp>
      <p:cxnSp>
        <p:nvCxnSpPr>
          <p:cNvPr id="9" name="Straight Arrow Connector 8">
            <a:extLst>
              <a:ext uri="{FF2B5EF4-FFF2-40B4-BE49-F238E27FC236}">
                <a16:creationId xmlns:a16="http://schemas.microsoft.com/office/drawing/2014/main" id="{C5F0B27C-3E74-4C6B-234B-67F5E2872A34}"/>
              </a:ext>
              <a:ext uri="{C183D7F6-B498-43B3-948B-1728B52AA6E4}">
                <adec:decorative xmlns:adec="http://schemas.microsoft.com/office/drawing/2017/decorative" val="1"/>
              </a:ext>
            </a:extLst>
          </p:cNvPr>
          <p:cNvCxnSpPr>
            <a:cxnSpLocks/>
            <a:stCxn id="4" idx="1"/>
            <a:endCxn id="7" idx="1"/>
          </p:cNvCxnSpPr>
          <p:nvPr/>
        </p:nvCxnSpPr>
        <p:spPr>
          <a:xfrm>
            <a:off x="2260668" y="3181023"/>
            <a:ext cx="1415632" cy="75072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C0BAC4-D04E-A6F2-4801-40C8B607161F}"/>
              </a:ext>
            </a:extLst>
          </p:cNvPr>
          <p:cNvSpPr txBox="1"/>
          <p:nvPr/>
        </p:nvSpPr>
        <p:spPr>
          <a:xfrm>
            <a:off x="2457170" y="3554142"/>
            <a:ext cx="1557929" cy="300082"/>
          </a:xfrm>
          <a:prstGeom prst="rect">
            <a:avLst/>
          </a:prstGeom>
          <a:noFill/>
        </p:spPr>
        <p:txBody>
          <a:bodyPr wrap="square" rtlCol="0">
            <a:spAutoFit/>
          </a:bodyPr>
          <a:lstStyle/>
          <a:p>
            <a:pPr defTabSz="685800" hangingPunct="1">
              <a:defRPr/>
            </a:pPr>
            <a:r>
              <a:rPr lang="en-US" sz="1350" kern="1200" dirty="0">
                <a:solidFill>
                  <a:prstClr val="black"/>
                </a:solidFill>
                <a:latin typeface="Calibri" panose="020F0502020204030204"/>
                <a:ea typeface="+mn-ea"/>
                <a:cs typeface="+mn-cs"/>
              </a:rPr>
              <a:t>Export</a:t>
            </a:r>
          </a:p>
        </p:txBody>
      </p:sp>
      <p:cxnSp>
        <p:nvCxnSpPr>
          <p:cNvPr id="11" name="Straight Arrow Connector 10">
            <a:extLst>
              <a:ext uri="{FF2B5EF4-FFF2-40B4-BE49-F238E27FC236}">
                <a16:creationId xmlns:a16="http://schemas.microsoft.com/office/drawing/2014/main" id="{18BE2B90-9FE4-6D46-3B79-77C73754F113}"/>
              </a:ext>
              <a:ext uri="{C183D7F6-B498-43B3-948B-1728B52AA6E4}">
                <adec:decorative xmlns:adec="http://schemas.microsoft.com/office/drawing/2017/decorative" val="1"/>
              </a:ext>
            </a:extLst>
          </p:cNvPr>
          <p:cNvCxnSpPr>
            <a:cxnSpLocks/>
            <a:stCxn id="7" idx="3"/>
            <a:endCxn id="3" idx="1"/>
          </p:cNvCxnSpPr>
          <p:nvPr/>
        </p:nvCxnSpPr>
        <p:spPr>
          <a:xfrm flipV="1">
            <a:off x="5015463" y="3182629"/>
            <a:ext cx="1383796" cy="74912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C1E582A-604B-5C1A-B0CE-D7780B5DA26C}"/>
              </a:ext>
            </a:extLst>
          </p:cNvPr>
          <p:cNvSpPr txBox="1"/>
          <p:nvPr/>
        </p:nvSpPr>
        <p:spPr>
          <a:xfrm>
            <a:off x="5575661" y="3554142"/>
            <a:ext cx="1557929" cy="300082"/>
          </a:xfrm>
          <a:prstGeom prst="rect">
            <a:avLst/>
          </a:prstGeom>
          <a:noFill/>
        </p:spPr>
        <p:txBody>
          <a:bodyPr wrap="square" rtlCol="0">
            <a:spAutoFit/>
          </a:bodyPr>
          <a:lstStyle/>
          <a:p>
            <a:pPr defTabSz="685800" hangingPunct="1">
              <a:defRPr/>
            </a:pPr>
            <a:r>
              <a:rPr lang="en-US" sz="1350" kern="1200" dirty="0">
                <a:solidFill>
                  <a:prstClr val="black"/>
                </a:solidFill>
                <a:latin typeface="Calibri" panose="020F0502020204030204"/>
                <a:ea typeface="+mn-ea"/>
                <a:cs typeface="+mn-cs"/>
              </a:rPr>
              <a:t>Automate</a:t>
            </a:r>
          </a:p>
        </p:txBody>
      </p:sp>
      <p:pic>
        <p:nvPicPr>
          <p:cNvPr id="13" name="Picture 2" descr="See the source image">
            <a:extLst>
              <a:ext uri="{FF2B5EF4-FFF2-40B4-BE49-F238E27FC236}">
                <a16:creationId xmlns:a16="http://schemas.microsoft.com/office/drawing/2014/main" id="{757AE708-004C-8B67-FCB4-4DCB198F4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6543" y="1849547"/>
            <a:ext cx="407717" cy="2612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a:extLst>
              <a:ext uri="{FF2B5EF4-FFF2-40B4-BE49-F238E27FC236}">
                <a16:creationId xmlns:a16="http://schemas.microsoft.com/office/drawing/2014/main" id="{475BA120-6455-05F6-28D2-87C2A7CDD7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5451" y="1851289"/>
            <a:ext cx="481554" cy="4077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95CA5F5F-B35D-0AB8-1085-22A1AC758889}"/>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5670" y="2652010"/>
            <a:ext cx="407717" cy="4077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e the source image">
            <a:extLst>
              <a:ext uri="{FF2B5EF4-FFF2-40B4-BE49-F238E27FC236}">
                <a16:creationId xmlns:a16="http://schemas.microsoft.com/office/drawing/2014/main" id="{B8950747-5582-8EDA-6F5B-564955D010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6780" y="2163181"/>
            <a:ext cx="407717" cy="3791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the source image">
            <a:extLst>
              <a:ext uri="{FF2B5EF4-FFF2-40B4-BE49-F238E27FC236}">
                <a16:creationId xmlns:a16="http://schemas.microsoft.com/office/drawing/2014/main" id="{D73356ED-6916-B3D1-EC54-8D34DC0647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7693" y="2348317"/>
            <a:ext cx="407717" cy="4077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ee the source image">
            <a:extLst>
              <a:ext uri="{FF2B5EF4-FFF2-40B4-BE49-F238E27FC236}">
                <a16:creationId xmlns:a16="http://schemas.microsoft.com/office/drawing/2014/main" id="{0A1E41B2-1C4A-C6F3-DEF1-1EA282772A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0108" y="1933534"/>
            <a:ext cx="417440" cy="4077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ee the source image">
            <a:extLst>
              <a:ext uri="{FF2B5EF4-FFF2-40B4-BE49-F238E27FC236}">
                <a16:creationId xmlns:a16="http://schemas.microsoft.com/office/drawing/2014/main" id="{AF444F5F-5E20-550A-828E-440BD66BF0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49453" y="2628927"/>
            <a:ext cx="407717" cy="40771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2BFE8D9-D7E7-9099-EEF3-164D28660673}"/>
              </a:ext>
            </a:extLst>
          </p:cNvPr>
          <p:cNvSpPr txBox="1"/>
          <p:nvPr/>
        </p:nvSpPr>
        <p:spPr>
          <a:xfrm>
            <a:off x="5643565" y="1432905"/>
            <a:ext cx="1276730" cy="300082"/>
          </a:xfrm>
          <a:prstGeom prst="rect">
            <a:avLst/>
          </a:prstGeom>
          <a:noFill/>
        </p:spPr>
        <p:txBody>
          <a:bodyPr wrap="square" rtlCol="0">
            <a:spAutoFit/>
          </a:bodyPr>
          <a:lstStyle/>
          <a:p>
            <a:pPr defTabSz="685800" hangingPunct="1">
              <a:defRPr/>
            </a:pPr>
            <a:r>
              <a:rPr lang="en-US" sz="1350" b="1" kern="1200" dirty="0">
                <a:solidFill>
                  <a:prstClr val="black"/>
                </a:solidFill>
                <a:latin typeface="Calibri" panose="020F0502020204030204"/>
                <a:ea typeface="+mn-ea"/>
                <a:cs typeface="+mn-cs"/>
              </a:rPr>
              <a:t>Tenant B</a:t>
            </a:r>
          </a:p>
        </p:txBody>
      </p:sp>
      <p:pic>
        <p:nvPicPr>
          <p:cNvPr id="21" name="Picture 2" descr="See the source image">
            <a:extLst>
              <a:ext uri="{FF2B5EF4-FFF2-40B4-BE49-F238E27FC236}">
                <a16:creationId xmlns:a16="http://schemas.microsoft.com/office/drawing/2014/main" id="{BF4CFF6A-2157-BB1A-3DC9-8D0482068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6543" y="1854994"/>
            <a:ext cx="407717" cy="2612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See the source image">
            <a:extLst>
              <a:ext uri="{FF2B5EF4-FFF2-40B4-BE49-F238E27FC236}">
                <a16:creationId xmlns:a16="http://schemas.microsoft.com/office/drawing/2014/main" id="{3D49DC51-3001-4263-CFF6-B5C63A06F9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971" y="1848650"/>
            <a:ext cx="481554" cy="40771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EC5E0A9-175D-39BB-AF5A-05539816F70C}"/>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3803" y="2652010"/>
            <a:ext cx="407717" cy="4077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See the source image">
            <a:extLst>
              <a:ext uri="{FF2B5EF4-FFF2-40B4-BE49-F238E27FC236}">
                <a16:creationId xmlns:a16="http://schemas.microsoft.com/office/drawing/2014/main" id="{AD7201D3-3D29-43FB-FF6E-2AD19F8665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2039" y="2162563"/>
            <a:ext cx="407717" cy="3791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ee the source image">
            <a:extLst>
              <a:ext uri="{FF2B5EF4-FFF2-40B4-BE49-F238E27FC236}">
                <a16:creationId xmlns:a16="http://schemas.microsoft.com/office/drawing/2014/main" id="{3E087A8D-98F5-556C-D4AC-7EFAC5E0FA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5062" y="2350957"/>
            <a:ext cx="407717" cy="4077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03B79B60-C880-84F8-77B6-2A78DB9177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4715" y="2629546"/>
            <a:ext cx="407717" cy="407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ee the source image">
            <a:extLst>
              <a:ext uri="{FF2B5EF4-FFF2-40B4-BE49-F238E27FC236}">
                <a16:creationId xmlns:a16="http://schemas.microsoft.com/office/drawing/2014/main" id="{32EF1848-3F42-3403-CD48-FA19B75555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1111" y="1933792"/>
            <a:ext cx="417440" cy="407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475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5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5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5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5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par>
                          <p:cTn id="41" fill="hold">
                            <p:stCondLst>
                              <p:cond delay="1000"/>
                            </p:stCondLst>
                            <p:childTnLst>
                              <p:par>
                                <p:cTn id="42" presetID="22" presetClass="entr" presetSubtype="8" fill="hold" nodeType="afterEffect">
                                  <p:stCondLst>
                                    <p:cond delay="50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50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2500"/>
                            </p:stCondLst>
                            <p:childTnLst>
                              <p:par>
                                <p:cTn id="53" presetID="22" presetClass="entr" presetSubtype="8" fill="hold" nodeType="afterEffect">
                                  <p:stCondLst>
                                    <p:cond delay="50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par>
                          <p:cTn id="83" fill="hold">
                            <p:stCondLst>
                              <p:cond delay="3500"/>
                            </p:stCondLst>
                            <p:childTnLst>
                              <p:par>
                                <p:cTn id="84" presetID="1" presetClass="exit" presetSubtype="0" fill="hold" nodeType="afterEffect">
                                  <p:stCondLst>
                                    <p:cond delay="0"/>
                                  </p:stCondLst>
                                  <p:childTnLst>
                                    <p:set>
                                      <p:cBhvr>
                                        <p:cTn id="85" dur="1" fill="hold">
                                          <p:stCondLst>
                                            <p:cond delay="0"/>
                                          </p:stCondLst>
                                        </p:cTn>
                                        <p:tgtEl>
                                          <p:spTgt spid="13"/>
                                        </p:tgtEl>
                                        <p:attrNameLst>
                                          <p:attrName>style.visibility</p:attrName>
                                        </p:attrNameLst>
                                      </p:cBhvr>
                                      <p:to>
                                        <p:strVal val="hidden"/>
                                      </p:to>
                                    </p:set>
                                  </p:childTnLst>
                                </p:cTn>
                              </p:par>
                            </p:childTnLst>
                          </p:cTn>
                        </p:par>
                        <p:par>
                          <p:cTn id="86" fill="hold">
                            <p:stCondLst>
                              <p:cond delay="3500"/>
                            </p:stCondLst>
                            <p:childTnLst>
                              <p:par>
                                <p:cTn id="87" presetID="1" presetClass="exit" presetSubtype="0" fill="hold" nodeType="afterEffect">
                                  <p:stCondLst>
                                    <p:cond delay="0"/>
                                  </p:stCondLst>
                                  <p:childTnLst>
                                    <p:set>
                                      <p:cBhvr>
                                        <p:cTn id="88" dur="1" fill="hold">
                                          <p:stCondLst>
                                            <p:cond delay="0"/>
                                          </p:stCondLst>
                                        </p:cTn>
                                        <p:tgtEl>
                                          <p:spTgt spid="14"/>
                                        </p:tgtEl>
                                        <p:attrNameLst>
                                          <p:attrName>style.visibility</p:attrName>
                                        </p:attrNameLst>
                                      </p:cBhvr>
                                      <p:to>
                                        <p:strVal val="hidden"/>
                                      </p:to>
                                    </p:set>
                                  </p:childTnLst>
                                </p:cTn>
                              </p:par>
                            </p:childTnLst>
                          </p:cTn>
                        </p:par>
                        <p:par>
                          <p:cTn id="89" fill="hold">
                            <p:stCondLst>
                              <p:cond delay="3500"/>
                            </p:stCondLst>
                            <p:childTnLst>
                              <p:par>
                                <p:cTn id="90" presetID="1" presetClass="exit" presetSubtype="0" fill="hold" nodeType="afterEffect">
                                  <p:stCondLst>
                                    <p:cond delay="0"/>
                                  </p:stCondLst>
                                  <p:childTnLst>
                                    <p:set>
                                      <p:cBhvr>
                                        <p:cTn id="91" dur="1" fill="hold">
                                          <p:stCondLst>
                                            <p:cond delay="0"/>
                                          </p:stCondLst>
                                        </p:cTn>
                                        <p:tgtEl>
                                          <p:spTgt spid="15"/>
                                        </p:tgtEl>
                                        <p:attrNameLst>
                                          <p:attrName>style.visibility</p:attrName>
                                        </p:attrNameLst>
                                      </p:cBhvr>
                                      <p:to>
                                        <p:strVal val="hidden"/>
                                      </p:to>
                                    </p:set>
                                  </p:childTnLst>
                                </p:cTn>
                              </p:par>
                            </p:childTnLst>
                          </p:cTn>
                        </p:par>
                        <p:par>
                          <p:cTn id="92" fill="hold">
                            <p:stCondLst>
                              <p:cond delay="3500"/>
                            </p:stCondLst>
                            <p:childTnLst>
                              <p:par>
                                <p:cTn id="93" presetID="1" presetClass="exit" presetSubtype="0" fill="hold" nodeType="afterEffect">
                                  <p:stCondLst>
                                    <p:cond delay="0"/>
                                  </p:stCondLst>
                                  <p:childTnLst>
                                    <p:set>
                                      <p:cBhvr>
                                        <p:cTn id="94" dur="1" fill="hold">
                                          <p:stCondLst>
                                            <p:cond delay="0"/>
                                          </p:stCondLst>
                                        </p:cTn>
                                        <p:tgtEl>
                                          <p:spTgt spid="6"/>
                                        </p:tgtEl>
                                        <p:attrNameLst>
                                          <p:attrName>style.visibility</p:attrName>
                                        </p:attrNameLst>
                                      </p:cBhvr>
                                      <p:to>
                                        <p:strVal val="hidden"/>
                                      </p:to>
                                    </p:set>
                                  </p:childTnLst>
                                </p:cTn>
                              </p:par>
                            </p:childTnLst>
                          </p:cTn>
                        </p:par>
                        <p:par>
                          <p:cTn id="95" fill="hold">
                            <p:stCondLst>
                              <p:cond delay="3500"/>
                            </p:stCondLst>
                            <p:childTnLst>
                              <p:par>
                                <p:cTn id="96" presetID="1" presetClass="exit" presetSubtype="0" fill="hold" nodeType="afterEffect">
                                  <p:stCondLst>
                                    <p:cond delay="0"/>
                                  </p:stCondLst>
                                  <p:childTnLst>
                                    <p:set>
                                      <p:cBhvr>
                                        <p:cTn id="97" dur="1" fill="hold">
                                          <p:stCondLst>
                                            <p:cond delay="0"/>
                                          </p:stCondLst>
                                        </p:cTn>
                                        <p:tgtEl>
                                          <p:spTgt spid="16"/>
                                        </p:tgtEl>
                                        <p:attrNameLst>
                                          <p:attrName>style.visibility</p:attrName>
                                        </p:attrNameLst>
                                      </p:cBhvr>
                                      <p:to>
                                        <p:strVal val="hidden"/>
                                      </p:to>
                                    </p:set>
                                  </p:childTnLst>
                                </p:cTn>
                              </p:par>
                            </p:childTnLst>
                          </p:cTn>
                        </p:par>
                        <p:par>
                          <p:cTn id="98" fill="hold">
                            <p:stCondLst>
                              <p:cond delay="3500"/>
                            </p:stCondLst>
                            <p:childTnLst>
                              <p:par>
                                <p:cTn id="99" presetID="1" presetClass="exit" presetSubtype="0" fill="hold" nodeType="afterEffect">
                                  <p:stCondLst>
                                    <p:cond delay="0"/>
                                  </p:stCondLst>
                                  <p:childTnLst>
                                    <p:set>
                                      <p:cBhvr>
                                        <p:cTn id="100" dur="1" fill="hold">
                                          <p:stCondLst>
                                            <p:cond delay="0"/>
                                          </p:stCondLst>
                                        </p:cTn>
                                        <p:tgtEl>
                                          <p:spTgt spid="17"/>
                                        </p:tgtEl>
                                        <p:attrNameLst>
                                          <p:attrName>style.visibility</p:attrName>
                                        </p:attrNameLst>
                                      </p:cBhvr>
                                      <p:to>
                                        <p:strVal val="hidden"/>
                                      </p:to>
                                    </p:set>
                                  </p:childTnLst>
                                </p:cTn>
                              </p:par>
                            </p:childTnLst>
                          </p:cTn>
                        </p:par>
                        <p:par>
                          <p:cTn id="101" fill="hold">
                            <p:stCondLst>
                              <p:cond delay="3500"/>
                            </p:stCondLst>
                            <p:childTnLst>
                              <p:par>
                                <p:cTn id="102" presetID="1" presetClass="exit" presetSubtype="0" fill="hold" nodeType="afterEffect">
                                  <p:stCondLst>
                                    <p:cond delay="0"/>
                                  </p:stCondLst>
                                  <p:childTnLst>
                                    <p:set>
                                      <p:cBhvr>
                                        <p:cTn id="103" dur="1" fill="hold">
                                          <p:stCondLst>
                                            <p:cond delay="0"/>
                                          </p:stCondLst>
                                        </p:cTn>
                                        <p:tgtEl>
                                          <p:spTgt spid="18"/>
                                        </p:tgtEl>
                                        <p:attrNameLst>
                                          <p:attrName>style.visibility</p:attrName>
                                        </p:attrNameLst>
                                      </p:cBhvr>
                                      <p:to>
                                        <p:strVal val="hidden"/>
                                      </p:to>
                                    </p:set>
                                  </p:childTnLst>
                                </p:cTn>
                              </p:par>
                            </p:childTnLst>
                          </p:cTn>
                        </p:par>
                        <p:par>
                          <p:cTn id="104" fill="hold">
                            <p:stCondLst>
                              <p:cond delay="3500"/>
                            </p:stCondLst>
                            <p:childTnLst>
                              <p:par>
                                <p:cTn id="105" presetID="1" presetClass="exit" presetSubtype="0" fill="hold" nodeType="afterEffect">
                                  <p:stCondLst>
                                    <p:cond delay="0"/>
                                  </p:stCondLst>
                                  <p:childTnLst>
                                    <p:set>
                                      <p:cBhvr>
                                        <p:cTn id="106" dur="1" fill="hold">
                                          <p:stCondLst>
                                            <p:cond delay="0"/>
                                          </p:stCondLst>
                                        </p:cTn>
                                        <p:tgtEl>
                                          <p:spTgt spid="19"/>
                                        </p:tgtEl>
                                        <p:attrNameLst>
                                          <p:attrName>style.visibility</p:attrName>
                                        </p:attrNameLst>
                                      </p:cBhvr>
                                      <p:to>
                                        <p:strVal val="hidden"/>
                                      </p:to>
                                    </p:set>
                                  </p:childTnLst>
                                </p:cTn>
                              </p:par>
                            </p:childTnLst>
                          </p:cTn>
                        </p:par>
                        <p:par>
                          <p:cTn id="107" fill="hold">
                            <p:stCondLst>
                              <p:cond delay="3500"/>
                            </p:stCondLst>
                            <p:childTnLst>
                              <p:par>
                                <p:cTn id="108" presetID="37" presetClass="path" presetSubtype="0" accel="50000" decel="50000" fill="hold" nodeType="afterEffect">
                                  <p:stCondLst>
                                    <p:cond delay="0"/>
                                  </p:stCondLst>
                                  <p:childTnLst>
                                    <p:animMotion origin="layout" path="M -3.125E-6 3.7037E-7 L 0.12253 0.04005 C 0.14779 0.04907 0.1862 0.05393 0.22644 0.05393 C 0.27214 0.05393 0.30886 0.04907 0.33425 0.04005 L 0.45703 3.7037E-7 " pathEditMode="relative" rAng="0" ptsTypes="AAAAA">
                                      <p:cBhvr>
                                        <p:cTn id="109" dur="2000" fill="hold"/>
                                        <p:tgtEl>
                                          <p:spTgt spid="21"/>
                                        </p:tgtEl>
                                        <p:attrNameLst>
                                          <p:attrName>ppt_x</p:attrName>
                                          <p:attrName>ppt_y</p:attrName>
                                        </p:attrNameLst>
                                      </p:cBhvr>
                                      <p:rCtr x="22852" y="2685"/>
                                    </p:animMotion>
                                  </p:childTnLst>
                                </p:cTn>
                              </p:par>
                              <p:par>
                                <p:cTn id="110" presetID="37" presetClass="path" presetSubtype="0" accel="50000" decel="50000" fill="hold" nodeType="withEffect">
                                  <p:stCondLst>
                                    <p:cond delay="0"/>
                                  </p:stCondLst>
                                  <p:childTnLst>
                                    <p:animMotion origin="layout" path="M -4.375E-6 -4.07407E-6 L 0.12253 0.04005 C 0.14779 0.04908 0.1862 0.05394 0.22644 0.05394 C 0.27214 0.05394 0.30886 0.04908 0.33425 0.04005 L 0.45704 -4.07407E-6 " pathEditMode="relative" rAng="0" ptsTypes="AAAAA">
                                      <p:cBhvr>
                                        <p:cTn id="111" dur="2000" fill="hold"/>
                                        <p:tgtEl>
                                          <p:spTgt spid="22"/>
                                        </p:tgtEl>
                                        <p:attrNameLst>
                                          <p:attrName>ppt_x</p:attrName>
                                          <p:attrName>ppt_y</p:attrName>
                                        </p:attrNameLst>
                                      </p:cBhvr>
                                      <p:rCtr x="22852" y="2685"/>
                                    </p:animMotion>
                                  </p:childTnLst>
                                </p:cTn>
                              </p:par>
                              <p:par>
                                <p:cTn id="112" presetID="37" presetClass="path" presetSubtype="0" accel="50000" decel="50000" fill="hold" nodeType="withEffect">
                                  <p:stCondLst>
                                    <p:cond delay="0"/>
                                  </p:stCondLst>
                                  <p:childTnLst>
                                    <p:animMotion origin="layout" path="M 2.08333E-7 -2.59259E-6 L 0.12253 0.04005 C 0.14779 0.04908 0.1862 0.05394 0.22643 0.05394 C 0.27214 0.05394 0.30885 0.04908 0.33424 0.04005 L 0.45703 -2.59259E-6 " pathEditMode="relative" rAng="0" ptsTypes="AAAAA">
                                      <p:cBhvr>
                                        <p:cTn id="113" dur="2000" fill="hold"/>
                                        <p:tgtEl>
                                          <p:spTgt spid="23"/>
                                        </p:tgtEl>
                                        <p:attrNameLst>
                                          <p:attrName>ppt_x</p:attrName>
                                          <p:attrName>ppt_y</p:attrName>
                                        </p:attrNameLst>
                                      </p:cBhvr>
                                      <p:rCtr x="22852" y="2685"/>
                                    </p:animMotion>
                                  </p:childTnLst>
                                </p:cTn>
                              </p:par>
                              <p:par>
                                <p:cTn id="114" presetID="37" presetClass="path" presetSubtype="0" accel="50000" decel="50000" fill="hold" nodeType="withEffect">
                                  <p:stCondLst>
                                    <p:cond delay="0"/>
                                  </p:stCondLst>
                                  <p:childTnLst>
                                    <p:animMotion origin="layout" path="M 2.08333E-6 2.22222E-6 L 0.12252 0.04004 C 0.14778 0.04907 0.1862 0.05393 0.22643 0.05393 C 0.272 0.05393 0.30885 0.04907 0.33424 0.04004 L 0.45703 2.22222E-6 " pathEditMode="relative" rAng="0" ptsTypes="AAAAA">
                                      <p:cBhvr>
                                        <p:cTn id="115" dur="2000" fill="hold"/>
                                        <p:tgtEl>
                                          <p:spTgt spid="5"/>
                                        </p:tgtEl>
                                        <p:attrNameLst>
                                          <p:attrName>ppt_x</p:attrName>
                                          <p:attrName>ppt_y</p:attrName>
                                        </p:attrNameLst>
                                      </p:cBhvr>
                                      <p:rCtr x="22852" y="2685"/>
                                    </p:animMotion>
                                  </p:childTnLst>
                                </p:cTn>
                              </p:par>
                              <p:par>
                                <p:cTn id="116" presetID="37" presetClass="path" presetSubtype="0" accel="50000" decel="50000" fill="hold" nodeType="withEffect">
                                  <p:stCondLst>
                                    <p:cond delay="0"/>
                                  </p:stCondLst>
                                  <p:childTnLst>
                                    <p:animMotion origin="layout" path="M -2.5E-6 4.07407E-6 L 0.12253 0.04004 C 0.14779 0.04907 0.1862 0.05393 0.22643 0.05393 C 0.27214 0.05393 0.30886 0.04907 0.33425 0.04004 L 0.45703 4.07407E-6 " pathEditMode="relative" rAng="0" ptsTypes="AAAAA">
                                      <p:cBhvr>
                                        <p:cTn id="117" dur="2000" fill="hold"/>
                                        <p:tgtEl>
                                          <p:spTgt spid="24"/>
                                        </p:tgtEl>
                                        <p:attrNameLst>
                                          <p:attrName>ppt_x</p:attrName>
                                          <p:attrName>ppt_y</p:attrName>
                                        </p:attrNameLst>
                                      </p:cBhvr>
                                      <p:rCtr x="22852" y="2685"/>
                                    </p:animMotion>
                                  </p:childTnLst>
                                </p:cTn>
                              </p:par>
                              <p:par>
                                <p:cTn id="118" presetID="37" presetClass="path" presetSubtype="0" accel="50000" decel="50000" fill="hold" nodeType="withEffect">
                                  <p:stCondLst>
                                    <p:cond delay="0"/>
                                  </p:stCondLst>
                                  <p:childTnLst>
                                    <p:animMotion origin="layout" path="M 3.125E-6 7.40741E-7 L 0.12252 0.04005 C 0.14778 0.04907 0.18619 0.05393 0.22643 0.05393 C 0.27213 0.05393 0.30885 0.04907 0.33424 0.04005 L 0.45703 7.40741E-7 " pathEditMode="relative" rAng="0" ptsTypes="AAAAA">
                                      <p:cBhvr>
                                        <p:cTn id="119" dur="2000" fill="hold"/>
                                        <p:tgtEl>
                                          <p:spTgt spid="25"/>
                                        </p:tgtEl>
                                        <p:attrNameLst>
                                          <p:attrName>ppt_x</p:attrName>
                                          <p:attrName>ppt_y</p:attrName>
                                        </p:attrNameLst>
                                      </p:cBhvr>
                                      <p:rCtr x="22852" y="2685"/>
                                    </p:animMotion>
                                  </p:childTnLst>
                                </p:cTn>
                              </p:par>
                              <p:par>
                                <p:cTn id="120" presetID="37" presetClass="path" presetSubtype="0" accel="50000" decel="50000" fill="hold" nodeType="withEffect">
                                  <p:stCondLst>
                                    <p:cond delay="0"/>
                                  </p:stCondLst>
                                  <p:childTnLst>
                                    <p:animMotion origin="layout" path="M -1.45833E-6 7.40741E-7 L 0.12253 0.04005 C 0.14779 0.04907 0.1862 0.05393 0.22643 0.05393 C 0.27214 0.05393 0.30886 0.04907 0.33425 0.04005 L 0.45703 7.40741E-7 " pathEditMode="relative" rAng="0" ptsTypes="AAAAA">
                                      <p:cBhvr>
                                        <p:cTn id="121" dur="2000" fill="hold"/>
                                        <p:tgtEl>
                                          <p:spTgt spid="27"/>
                                        </p:tgtEl>
                                        <p:attrNameLst>
                                          <p:attrName>ppt_x</p:attrName>
                                          <p:attrName>ppt_y</p:attrName>
                                        </p:attrNameLst>
                                      </p:cBhvr>
                                      <p:rCtr x="22852" y="2685"/>
                                    </p:animMotion>
                                  </p:childTnLst>
                                </p:cTn>
                              </p:par>
                              <p:par>
                                <p:cTn id="122" presetID="37" presetClass="path" presetSubtype="0" accel="50000" decel="50000" fill="hold" nodeType="withEffect">
                                  <p:stCondLst>
                                    <p:cond delay="0"/>
                                  </p:stCondLst>
                                  <p:childTnLst>
                                    <p:animMotion origin="layout" path="M 4.79167E-6 4.07407E-6 L 0.12252 0.04004 C 0.14778 0.04907 0.18619 0.05393 0.22643 0.05393 C 0.27213 0.05393 0.30885 0.04907 0.33424 0.04004 L 0.45703 4.07407E-6 " pathEditMode="relative" rAng="0" ptsTypes="AAAAA">
                                      <p:cBhvr>
                                        <p:cTn id="123" dur="2000" fill="hold"/>
                                        <p:tgtEl>
                                          <p:spTgt spid="26"/>
                                        </p:tgtEl>
                                        <p:attrNameLst>
                                          <p:attrName>ppt_x</p:attrName>
                                          <p:attrName>ppt_y</p:attrName>
                                        </p:attrNameLst>
                                      </p:cBhvr>
                                      <p:rCtr x="22852"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p:bldP spid="10" grpId="0"/>
      <p:bldP spid="12"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6985370" cy="857251"/>
          </a:xfrm>
          <a:prstGeom prst="rect">
            <a:avLst/>
          </a:prstGeom>
        </p:spPr>
        <p:txBody>
          <a:bodyPr/>
          <a:lstStyle/>
          <a:p>
            <a:endParaRPr dirty="0"/>
          </a:p>
        </p:txBody>
      </p:sp>
      <p:sp>
        <p:nvSpPr>
          <p:cNvPr id="115" name="Tijdelijke aanduiding voor tekst 2"/>
          <p:cNvSpPr txBox="1">
            <a:spLocks noGrp="1"/>
          </p:cNvSpPr>
          <p:nvPr>
            <p:ph type="body" idx="1"/>
          </p:nvPr>
        </p:nvSpPr>
        <p:spPr>
          <a:xfrm>
            <a:off x="1690318" y="1211749"/>
            <a:ext cx="6985370" cy="3553431"/>
          </a:xfrm>
          <a:prstGeom prst="rect">
            <a:avLst/>
          </a:prstGeom>
        </p:spPr>
        <p:txBody>
          <a:bodyPr/>
          <a:lstStyle/>
          <a:p>
            <a:endParaRPr dirty="0"/>
          </a:p>
        </p:txBody>
      </p:sp>
      <p:pic>
        <p:nvPicPr>
          <p:cNvPr id="2" name="ApplySettings">
            <a:hlinkClick r:id="" action="ppaction://media"/>
            <a:extLst>
              <a:ext uri="{FF2B5EF4-FFF2-40B4-BE49-F238E27FC236}">
                <a16:creationId xmlns:a16="http://schemas.microsoft.com/office/drawing/2014/main" id="{FA817DEE-4D7B-E62F-EA68-60490D9733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4527362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6985370" cy="857251"/>
          </a:xfrm>
          <a:prstGeom prst="rect">
            <a:avLst/>
          </a:prstGeom>
        </p:spPr>
        <p:txBody>
          <a:bodyPr/>
          <a:lstStyle/>
          <a:p>
            <a:endParaRPr dirty="0"/>
          </a:p>
        </p:txBody>
      </p:sp>
      <p:sp>
        <p:nvSpPr>
          <p:cNvPr id="115" name="Tijdelijke aanduiding voor tekst 2"/>
          <p:cNvSpPr txBox="1">
            <a:spLocks noGrp="1"/>
          </p:cNvSpPr>
          <p:nvPr>
            <p:ph type="body" idx="1"/>
          </p:nvPr>
        </p:nvSpPr>
        <p:spPr>
          <a:xfrm>
            <a:off x="1690318" y="1211749"/>
            <a:ext cx="6985370" cy="3553431"/>
          </a:xfrm>
          <a:prstGeom prst="rect">
            <a:avLst/>
          </a:prstGeom>
        </p:spPr>
        <p:txBody>
          <a:bodyPr/>
          <a:lstStyle/>
          <a:p>
            <a:endParaRPr dirty="0"/>
          </a:p>
        </p:txBody>
      </p:sp>
      <p:pic>
        <p:nvPicPr>
          <p:cNvPr id="2" name="ExportConfiguration">
            <a:hlinkClick r:id="" action="ppaction://media"/>
            <a:extLst>
              <a:ext uri="{FF2B5EF4-FFF2-40B4-BE49-F238E27FC236}">
                <a16:creationId xmlns:a16="http://schemas.microsoft.com/office/drawing/2014/main" id="{C0C7D152-A52A-CA76-2962-B5E5376A85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676222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6985370" cy="857251"/>
          </a:xfrm>
          <a:prstGeom prst="rect">
            <a:avLst/>
          </a:prstGeom>
        </p:spPr>
        <p:txBody>
          <a:bodyPr/>
          <a:lstStyle/>
          <a:p>
            <a:endParaRPr dirty="0"/>
          </a:p>
        </p:txBody>
      </p:sp>
      <p:sp>
        <p:nvSpPr>
          <p:cNvPr id="115" name="Tijdelijke aanduiding voor tekst 2"/>
          <p:cNvSpPr txBox="1">
            <a:spLocks noGrp="1"/>
          </p:cNvSpPr>
          <p:nvPr>
            <p:ph type="body" idx="1"/>
          </p:nvPr>
        </p:nvSpPr>
        <p:spPr>
          <a:xfrm>
            <a:off x="1690318" y="1211749"/>
            <a:ext cx="6985370" cy="3553431"/>
          </a:xfrm>
          <a:prstGeom prst="rect">
            <a:avLst/>
          </a:prstGeom>
        </p:spPr>
        <p:txBody>
          <a:bodyPr/>
          <a:lstStyle/>
          <a:p>
            <a:endParaRPr dirty="0"/>
          </a:p>
        </p:txBody>
      </p:sp>
      <p:pic>
        <p:nvPicPr>
          <p:cNvPr id="2" name="GenerateDocumentation">
            <a:hlinkClick r:id="" action="ppaction://media"/>
            <a:extLst>
              <a:ext uri="{FF2B5EF4-FFF2-40B4-BE49-F238E27FC236}">
                <a16:creationId xmlns:a16="http://schemas.microsoft.com/office/drawing/2014/main" id="{7A5B4E61-1A33-4017-0461-766FC8D4FE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5760576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6985370" cy="857251"/>
          </a:xfrm>
          <a:prstGeom prst="rect">
            <a:avLst/>
          </a:prstGeom>
        </p:spPr>
        <p:txBody>
          <a:bodyPr/>
          <a:lstStyle/>
          <a:p>
            <a:endParaRPr dirty="0"/>
          </a:p>
        </p:txBody>
      </p:sp>
      <p:sp>
        <p:nvSpPr>
          <p:cNvPr id="115" name="Tijdelijke aanduiding voor tekst 2"/>
          <p:cNvSpPr txBox="1">
            <a:spLocks noGrp="1"/>
          </p:cNvSpPr>
          <p:nvPr>
            <p:ph type="body" idx="1"/>
          </p:nvPr>
        </p:nvSpPr>
        <p:spPr>
          <a:xfrm>
            <a:off x="1690318" y="1211749"/>
            <a:ext cx="6985370" cy="3553431"/>
          </a:xfrm>
          <a:prstGeom prst="rect">
            <a:avLst/>
          </a:prstGeom>
        </p:spPr>
        <p:txBody>
          <a:bodyPr/>
          <a:lstStyle/>
          <a:p>
            <a:endParaRPr dirty="0"/>
          </a:p>
        </p:txBody>
      </p:sp>
      <p:pic>
        <p:nvPicPr>
          <p:cNvPr id="2" name="DiscrepancyReport">
            <a:hlinkClick r:id="" action="ppaction://media"/>
            <a:extLst>
              <a:ext uri="{FF2B5EF4-FFF2-40B4-BE49-F238E27FC236}">
                <a16:creationId xmlns:a16="http://schemas.microsoft.com/office/drawing/2014/main" id="{4EF04604-92AA-E972-B43F-98D70ACB63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6381472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mo account">
            <a:extLst>
              <a:ext uri="{FF2B5EF4-FFF2-40B4-BE49-F238E27FC236}">
                <a16:creationId xmlns:a16="http://schemas.microsoft.com/office/drawing/2014/main" id="{F7E4CCD3-9EAB-0E29-5403-C66354B81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2" y="944918"/>
            <a:ext cx="5674995" cy="3253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07294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
          <p:cNvSpPr txBox="1">
            <a:spLocks noGrp="1"/>
          </p:cNvSpPr>
          <p:nvPr>
            <p:ph type="title"/>
          </p:nvPr>
        </p:nvSpPr>
        <p:spPr>
          <a:xfrm>
            <a:off x="1692275" y="268288"/>
            <a:ext cx="7006943" cy="4679725"/>
          </a:xfrm>
          <a:prstGeom prst="rect">
            <a:avLst/>
          </a:prstGeom>
        </p:spPr>
        <p:txBody>
          <a:bodyPr/>
          <a:lstStyle/>
          <a:p>
            <a:r>
              <a:rPr lang="en-GB" dirty="0"/>
              <a:t>Automating the change process</a:t>
            </a:r>
            <a:endParaRPr dirty="0"/>
          </a:p>
        </p:txBody>
      </p:sp>
    </p:spTree>
    <p:extLst>
      <p:ext uri="{BB962C8B-B14F-4D97-AF65-F5344CB8AC3E}">
        <p14:creationId xmlns:p14="http://schemas.microsoft.com/office/powerpoint/2010/main" val="328907593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B7A4-4421-49B3-B766-69D1862C0AD6}"/>
              </a:ext>
            </a:extLst>
          </p:cNvPr>
          <p:cNvSpPr>
            <a:spLocks noGrp="1"/>
          </p:cNvSpPr>
          <p:nvPr>
            <p:ph type="title"/>
          </p:nvPr>
        </p:nvSpPr>
        <p:spPr/>
        <p:txBody>
          <a:bodyPr>
            <a:normAutofit/>
          </a:bodyPr>
          <a:lstStyle/>
          <a:p>
            <a:r>
              <a:rPr lang="en-NL"/>
              <a:t>The manual process</a:t>
            </a:r>
            <a:endParaRPr lang="en-US"/>
          </a:p>
        </p:txBody>
      </p:sp>
      <p:sp>
        <p:nvSpPr>
          <p:cNvPr id="3" name="Text Placeholder 2">
            <a:extLst>
              <a:ext uri="{FF2B5EF4-FFF2-40B4-BE49-F238E27FC236}">
                <a16:creationId xmlns:a16="http://schemas.microsoft.com/office/drawing/2014/main" id="{3D41F376-DB47-4FFA-BD9F-094727450C3F}"/>
              </a:ext>
            </a:extLst>
          </p:cNvPr>
          <p:cNvSpPr>
            <a:spLocks noGrp="1"/>
          </p:cNvSpPr>
          <p:nvPr>
            <p:ph type="body" idx="1"/>
          </p:nvPr>
        </p:nvSpPr>
        <p:spPr/>
        <p:txBody>
          <a:bodyPr/>
          <a:lstStyle/>
          <a:p>
            <a:pPr marL="342900" indent="-342900">
              <a:buFont typeface="Arial" panose="020B0604020202020204" pitchFamily="34" charset="0"/>
              <a:buChar char="•"/>
            </a:pPr>
            <a:r>
              <a:rPr lang="en-NL" sz="2100" kern="1200" dirty="0">
                <a:gradFill>
                  <a:gsLst>
                    <a:gs pos="1250">
                      <a:schemeClr val="tx1"/>
                    </a:gs>
                    <a:gs pos="100000">
                      <a:schemeClr val="tx1"/>
                    </a:gs>
                  </a:gsLst>
                  <a:lin ang="5400000" scaled="0"/>
                </a:gradFill>
                <a:cs typeface="Segoe UI" panose="020B0502040204020203" pitchFamily="34" charset="0"/>
                <a:sym typeface="Helvetica"/>
              </a:rPr>
              <a:t>Store the configurations in a folder</a:t>
            </a:r>
          </a:p>
          <a:p>
            <a:pPr marL="342900" indent="-342900">
              <a:buFont typeface="Arial" panose="020B0604020202020204" pitchFamily="34" charset="0"/>
              <a:buChar char="•"/>
            </a:pPr>
            <a:r>
              <a:rPr lang="en-NL" sz="2100" kern="1200" dirty="0">
                <a:gradFill>
                  <a:gsLst>
                    <a:gs pos="1250">
                      <a:schemeClr val="tx1"/>
                    </a:gs>
                    <a:gs pos="100000">
                      <a:schemeClr val="tx1"/>
                    </a:gs>
                  </a:gsLst>
                  <a:lin ang="5400000" scaled="0"/>
                </a:gradFill>
                <a:cs typeface="Segoe UI" panose="020B0502040204020203" pitchFamily="34" charset="0"/>
                <a:sym typeface="Helvetica"/>
              </a:rPr>
              <a:t>Implement changes on the main copy</a:t>
            </a:r>
          </a:p>
          <a:p>
            <a:pPr marL="342900" indent="-342900">
              <a:buFont typeface="Arial" panose="020B0604020202020204" pitchFamily="34" charset="0"/>
              <a:buChar char="•"/>
            </a:pPr>
            <a:r>
              <a:rPr lang="en-NL" sz="2100" kern="1200" dirty="0">
                <a:gradFill>
                  <a:gsLst>
                    <a:gs pos="1250">
                      <a:schemeClr val="tx1"/>
                    </a:gs>
                    <a:gs pos="100000">
                      <a:schemeClr val="tx1"/>
                    </a:gs>
                  </a:gsLst>
                  <a:lin ang="5400000" scaled="0"/>
                </a:gradFill>
                <a:cs typeface="Segoe UI" panose="020B0502040204020203" pitchFamily="34" charset="0"/>
                <a:sym typeface="Helvetica"/>
              </a:rPr>
              <a:t>Compile the configurations manually</a:t>
            </a:r>
          </a:p>
          <a:p>
            <a:pPr marL="342900" indent="-342900">
              <a:buFont typeface="Arial" panose="020B0604020202020204" pitchFamily="34" charset="0"/>
              <a:buChar char="•"/>
            </a:pPr>
            <a:r>
              <a:rPr lang="en-NL" sz="2100" kern="1200" dirty="0">
                <a:gradFill>
                  <a:gsLst>
                    <a:gs pos="1250">
                      <a:schemeClr val="tx1"/>
                    </a:gs>
                    <a:gs pos="100000">
                      <a:schemeClr val="tx1"/>
                    </a:gs>
                  </a:gsLst>
                  <a:lin ang="5400000" scaled="0"/>
                </a:gradFill>
                <a:cs typeface="Segoe UI" panose="020B0502040204020203" pitchFamily="34" charset="0"/>
                <a:sym typeface="Helvetica"/>
              </a:rPr>
              <a:t>Deploy the MOF files manually</a:t>
            </a:r>
            <a:endParaRPr lang="en-US" sz="2100" kern="1200" dirty="0">
              <a:gradFill>
                <a:gsLst>
                  <a:gs pos="1250">
                    <a:schemeClr val="tx1"/>
                  </a:gs>
                  <a:gs pos="100000">
                    <a:schemeClr val="tx1"/>
                  </a:gs>
                </a:gsLst>
                <a:lin ang="5400000" scaled="0"/>
              </a:gradFill>
              <a:cs typeface="Segoe UI" panose="020B0502040204020203" pitchFamily="34" charset="0"/>
              <a:sym typeface="Helvetica"/>
            </a:endParaRPr>
          </a:p>
        </p:txBody>
      </p:sp>
      <p:sp>
        <p:nvSpPr>
          <p:cNvPr id="4" name="Text Placeholder 2">
            <a:extLst>
              <a:ext uri="{FF2B5EF4-FFF2-40B4-BE49-F238E27FC236}">
                <a16:creationId xmlns:a16="http://schemas.microsoft.com/office/drawing/2014/main" id="{77713462-769E-400C-915D-B350B2D720A1}"/>
              </a:ext>
            </a:extLst>
          </p:cNvPr>
          <p:cNvSpPr txBox="1">
            <a:spLocks/>
          </p:cNvSpPr>
          <p:nvPr/>
        </p:nvSpPr>
        <p:spPr>
          <a:xfrm>
            <a:off x="6467133" y="1255247"/>
            <a:ext cx="2579047" cy="15619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42000">
              <a:spcBef>
                <a:spcPts val="700"/>
              </a:spcBef>
            </a:pPr>
            <a:r>
              <a:rPr lang="en-NL" sz="2100" dirty="0"/>
              <a:t>-&gt; No version control</a:t>
            </a:r>
          </a:p>
          <a:p>
            <a:pPr indent="-342000">
              <a:spcBef>
                <a:spcPts val="700"/>
              </a:spcBef>
            </a:pPr>
            <a:r>
              <a:rPr lang="en-NL" sz="2100" dirty="0"/>
              <a:t>-&gt; No quality control</a:t>
            </a:r>
          </a:p>
          <a:p>
            <a:pPr indent="-342000">
              <a:spcBef>
                <a:spcPts val="700"/>
              </a:spcBef>
            </a:pPr>
            <a:r>
              <a:rPr lang="en-NL" sz="2100" dirty="0"/>
              <a:t>-&gt; Error prone</a:t>
            </a:r>
          </a:p>
          <a:p>
            <a:pPr indent="-342000">
              <a:spcBef>
                <a:spcPts val="700"/>
              </a:spcBef>
            </a:pPr>
            <a:r>
              <a:rPr lang="en-NL" sz="2100" dirty="0"/>
              <a:t>-&gt; Time consuming</a:t>
            </a:r>
            <a:endParaRPr lang="en-US" sz="2100" dirty="0"/>
          </a:p>
        </p:txBody>
      </p:sp>
    </p:spTree>
    <p:extLst>
      <p:ext uri="{BB962C8B-B14F-4D97-AF65-F5344CB8AC3E}">
        <p14:creationId xmlns:p14="http://schemas.microsoft.com/office/powerpoint/2010/main" val="2229361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fade">
                                      <p:cBhvr>
                                        <p:cTn id="4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
          <p:cNvSpPr txBox="1">
            <a:spLocks noGrp="1"/>
          </p:cNvSpPr>
          <p:nvPr>
            <p:ph type="title"/>
          </p:nvPr>
        </p:nvSpPr>
        <p:spPr>
          <a:xfrm>
            <a:off x="1692275" y="268288"/>
            <a:ext cx="7006943" cy="4679725"/>
          </a:xfrm>
          <a:prstGeom prst="rect">
            <a:avLst/>
          </a:prstGeom>
        </p:spPr>
        <p:txBody>
          <a:bodyPr/>
          <a:lstStyle/>
          <a:p>
            <a:r>
              <a:rPr lang="en-US" dirty="0"/>
              <a:t>Who is managing multiple Microsoft 365 tenants?</a:t>
            </a:r>
            <a:endParaRPr dirty="0"/>
          </a:p>
        </p:txBody>
      </p:sp>
    </p:spTree>
    <p:extLst>
      <p:ext uri="{BB962C8B-B14F-4D97-AF65-F5344CB8AC3E}">
        <p14:creationId xmlns:p14="http://schemas.microsoft.com/office/powerpoint/2010/main" val="3458661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B7A4-4421-49B3-B766-69D1862C0AD6}"/>
              </a:ext>
            </a:extLst>
          </p:cNvPr>
          <p:cNvSpPr>
            <a:spLocks noGrp="1"/>
          </p:cNvSpPr>
          <p:nvPr>
            <p:ph type="title"/>
          </p:nvPr>
        </p:nvSpPr>
        <p:spPr/>
        <p:txBody>
          <a:bodyPr>
            <a:normAutofit fontScale="90000"/>
          </a:bodyPr>
          <a:lstStyle/>
          <a:p>
            <a:r>
              <a:rPr lang="en-NL"/>
              <a:t>Automate the change process</a:t>
            </a:r>
            <a:endParaRPr lang="en-US"/>
          </a:p>
        </p:txBody>
      </p:sp>
      <p:sp>
        <p:nvSpPr>
          <p:cNvPr id="3" name="Text Placeholder 2">
            <a:extLst>
              <a:ext uri="{FF2B5EF4-FFF2-40B4-BE49-F238E27FC236}">
                <a16:creationId xmlns:a16="http://schemas.microsoft.com/office/drawing/2014/main" id="{3D41F376-DB47-4FFA-BD9F-094727450C3F}"/>
              </a:ext>
            </a:extLst>
          </p:cNvPr>
          <p:cNvSpPr>
            <a:spLocks noGrp="1"/>
          </p:cNvSpPr>
          <p:nvPr>
            <p:ph type="body" idx="1"/>
          </p:nvPr>
        </p:nvSpPr>
        <p:spPr/>
        <p:txBody>
          <a:bodyPr/>
          <a:lstStyle/>
          <a:p>
            <a:r>
              <a:rPr lang="en-NL" sz="2100" kern="1200" dirty="0">
                <a:gradFill>
                  <a:gsLst>
                    <a:gs pos="1250">
                      <a:schemeClr val="tx1"/>
                    </a:gs>
                    <a:gs pos="100000">
                      <a:schemeClr val="tx1"/>
                    </a:gs>
                  </a:gsLst>
                  <a:lin ang="5400000" scaled="0"/>
                </a:gradFill>
                <a:cs typeface="Segoe UI" panose="020B0502040204020203" pitchFamily="34" charset="0"/>
                <a:sym typeface="Helvetica"/>
              </a:rPr>
              <a:t>Azure DevOps will solve these problems:</a:t>
            </a:r>
          </a:p>
          <a:p>
            <a:pPr marL="342900" indent="-342900">
              <a:buFont typeface="Arial" panose="020B0604020202020204" pitchFamily="34" charset="0"/>
              <a:buChar char="•"/>
            </a:pPr>
            <a:r>
              <a:rPr lang="en-NL" sz="2100" kern="1200" dirty="0">
                <a:gradFill>
                  <a:gsLst>
                    <a:gs pos="1250">
                      <a:schemeClr val="tx1"/>
                    </a:gs>
                    <a:gs pos="100000">
                      <a:schemeClr val="tx1"/>
                    </a:gs>
                  </a:gsLst>
                  <a:lin ang="5400000" scaled="0"/>
                </a:gradFill>
                <a:cs typeface="Segoe UI" panose="020B0502040204020203" pitchFamily="34" charset="0"/>
                <a:sym typeface="Helvetica"/>
              </a:rPr>
              <a:t>Store configurations in a repository</a:t>
            </a:r>
          </a:p>
          <a:p>
            <a:pPr marL="342900" indent="-342900">
              <a:buFont typeface="Arial" panose="020B0604020202020204" pitchFamily="34" charset="0"/>
              <a:buChar char="•"/>
            </a:pPr>
            <a:r>
              <a:rPr lang="en-NL" sz="2100" kern="1200" dirty="0">
                <a:gradFill>
                  <a:gsLst>
                    <a:gs pos="1250">
                      <a:schemeClr val="tx1"/>
                    </a:gs>
                    <a:gs pos="100000">
                      <a:schemeClr val="tx1"/>
                    </a:gs>
                  </a:gsLst>
                  <a:lin ang="5400000" scaled="0"/>
                </a:gradFill>
                <a:cs typeface="Segoe UI" panose="020B0502040204020203" pitchFamily="34" charset="0"/>
                <a:sym typeface="Helvetica"/>
              </a:rPr>
              <a:t>Submit changes via a pull request</a:t>
            </a:r>
          </a:p>
          <a:p>
            <a:pPr marL="342900" indent="-342900">
              <a:buFont typeface="Arial" panose="020B0604020202020204" pitchFamily="34" charset="0"/>
              <a:buChar char="•"/>
            </a:pPr>
            <a:r>
              <a:rPr lang="en-NL" sz="2100" kern="1200" dirty="0">
                <a:gradFill>
                  <a:gsLst>
                    <a:gs pos="1250">
                      <a:schemeClr val="tx1"/>
                    </a:gs>
                    <a:gs pos="100000">
                      <a:schemeClr val="tx1"/>
                    </a:gs>
                  </a:gsLst>
                  <a:lin ang="5400000" scaled="0"/>
                </a:gradFill>
                <a:cs typeface="Segoe UI" panose="020B0502040204020203" pitchFamily="34" charset="0"/>
                <a:sym typeface="Helvetica"/>
              </a:rPr>
              <a:t>Use pipelines to:</a:t>
            </a:r>
          </a:p>
          <a:p>
            <a:pPr marL="514350" lvl="1" indent="-342900">
              <a:buFont typeface="Arial" panose="020B0604020202020204" pitchFamily="34" charset="0"/>
              <a:buChar char="•"/>
            </a:pPr>
            <a:r>
              <a:rPr lang="en-NL" sz="2100" kern="1200" dirty="0">
                <a:gradFill>
                  <a:gsLst>
                    <a:gs pos="1250">
                      <a:schemeClr val="tx1"/>
                    </a:gs>
                    <a:gs pos="100000">
                      <a:schemeClr val="tx1"/>
                    </a:gs>
                  </a:gsLst>
                  <a:lin ang="5400000" scaled="0"/>
                </a:gradFill>
                <a:cs typeface="Segoe UI" panose="020B0502040204020203" pitchFamily="34" charset="0"/>
                <a:sym typeface="Helvetica"/>
              </a:rPr>
              <a:t>Implement quality gates</a:t>
            </a:r>
          </a:p>
          <a:p>
            <a:pPr marL="514350" lvl="1" indent="-342900">
              <a:buFont typeface="Arial" panose="020B0604020202020204" pitchFamily="34" charset="0"/>
              <a:buChar char="•"/>
            </a:pPr>
            <a:r>
              <a:rPr lang="en-NL" sz="2100" kern="1200" dirty="0">
                <a:gradFill>
                  <a:gsLst>
                    <a:gs pos="1250">
                      <a:schemeClr val="tx1"/>
                    </a:gs>
                    <a:gs pos="100000">
                      <a:schemeClr val="tx1"/>
                    </a:gs>
                  </a:gsLst>
                  <a:lin ang="5400000" scaled="0"/>
                </a:gradFill>
                <a:cs typeface="Segoe UI" panose="020B0502040204020203" pitchFamily="34" charset="0"/>
                <a:sym typeface="Helvetica"/>
              </a:rPr>
              <a:t>Automate configuration compilation</a:t>
            </a:r>
          </a:p>
          <a:p>
            <a:pPr marL="514350" lvl="1" indent="-342900">
              <a:buFont typeface="Arial" panose="020B0604020202020204" pitchFamily="34" charset="0"/>
              <a:buChar char="•"/>
            </a:pPr>
            <a:r>
              <a:rPr lang="en-NL" sz="2100" kern="1200" dirty="0">
                <a:gradFill>
                  <a:gsLst>
                    <a:gs pos="1250">
                      <a:schemeClr val="tx1"/>
                    </a:gs>
                    <a:gs pos="100000">
                      <a:schemeClr val="tx1"/>
                    </a:gs>
                  </a:gsLst>
                  <a:lin ang="5400000" scaled="0"/>
                </a:gradFill>
                <a:cs typeface="Segoe UI" panose="020B0502040204020203" pitchFamily="34" charset="0"/>
                <a:sym typeface="Helvetica"/>
              </a:rPr>
              <a:t>Deploy changes to the environments</a:t>
            </a:r>
            <a:endParaRPr lang="en-US" sz="2100" kern="1200" dirty="0">
              <a:gradFill>
                <a:gsLst>
                  <a:gs pos="1250">
                    <a:schemeClr val="tx1"/>
                  </a:gs>
                  <a:gs pos="100000">
                    <a:schemeClr val="tx1"/>
                  </a:gs>
                </a:gsLst>
                <a:lin ang="5400000" scaled="0"/>
              </a:gradFill>
              <a:cs typeface="Segoe UI" panose="020B0502040204020203" pitchFamily="34" charset="0"/>
              <a:sym typeface="Helvetica"/>
            </a:endParaRPr>
          </a:p>
        </p:txBody>
      </p:sp>
      <p:pic>
        <p:nvPicPr>
          <p:cNvPr id="7170" name="Picture 2">
            <a:extLst>
              <a:ext uri="{FF2B5EF4-FFF2-40B4-BE49-F238E27FC236}">
                <a16:creationId xmlns:a16="http://schemas.microsoft.com/office/drawing/2014/main" id="{D7970186-BE83-40A7-8C9F-B01EA1E9B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29" y="4636178"/>
            <a:ext cx="1801366" cy="328844"/>
          </a:xfrm>
          <a:prstGeom prst="rect">
            <a:avLst/>
          </a:prstGeom>
          <a:noFill/>
        </p:spPr>
      </p:pic>
    </p:spTree>
    <p:extLst>
      <p:ext uri="{BB962C8B-B14F-4D97-AF65-F5344CB8AC3E}">
        <p14:creationId xmlns:p14="http://schemas.microsoft.com/office/powerpoint/2010/main" val="10767973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EC7BA2B-528B-491A-B2D4-B00DA0FEFFDD}"/>
              </a:ext>
            </a:extLst>
          </p:cNvPr>
          <p:cNvSpPr txBox="1"/>
          <p:nvPr/>
        </p:nvSpPr>
        <p:spPr>
          <a:xfrm>
            <a:off x="852390" y="1747078"/>
            <a:ext cx="631817" cy="415498"/>
          </a:xfrm>
          <a:prstGeom prst="rect">
            <a:avLst/>
          </a:prstGeom>
          <a:noFill/>
        </p:spPr>
        <p:txBody>
          <a:bodyPr wrap="square" rtlCol="0">
            <a:spAutoFit/>
          </a:bodyPr>
          <a:lstStyle/>
          <a:p>
            <a:r>
              <a:rPr lang="en-NL" sz="1050">
                <a:latin typeface="+mn-lt"/>
              </a:rPr>
              <a:t>Fork</a:t>
            </a:r>
          </a:p>
          <a:p>
            <a:r>
              <a:rPr lang="en-NL" sz="1050">
                <a:latin typeface="+mn-lt"/>
              </a:rPr>
              <a:t>Admin1</a:t>
            </a:r>
          </a:p>
        </p:txBody>
      </p:sp>
      <p:sp>
        <p:nvSpPr>
          <p:cNvPr id="15" name="Scroll: Vertical 14" descr="Images that represents the Master DSC Config">
            <a:extLst>
              <a:ext uri="{FF2B5EF4-FFF2-40B4-BE49-F238E27FC236}">
                <a16:creationId xmlns:a16="http://schemas.microsoft.com/office/drawing/2014/main" id="{9CAC0CEF-73A0-4F93-8632-841BED7D294E}"/>
              </a:ext>
            </a:extLst>
          </p:cNvPr>
          <p:cNvSpPr/>
          <p:nvPr/>
        </p:nvSpPr>
        <p:spPr>
          <a:xfrm>
            <a:off x="309167" y="3813933"/>
            <a:ext cx="1074405" cy="1085989"/>
          </a:xfrm>
          <a:prstGeom prst="verticalScroll">
            <a:avLst/>
          </a:prstGeom>
          <a:solidFill>
            <a:schemeClr val="accent6">
              <a:lumMod val="50000"/>
            </a:schemeClr>
          </a:solidFill>
          <a:ln w="12700" cap="flat" cmpd="sng" algn="ctr">
            <a:solidFill>
              <a:schemeClr val="dk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Master</a:t>
            </a:r>
            <a:endParaRPr lang="en-NL" sz="1350"/>
          </a:p>
          <a:p>
            <a:pPr algn="ctr"/>
            <a:r>
              <a:rPr lang="en-NL" sz="1350"/>
              <a:t>DSC</a:t>
            </a:r>
            <a:r>
              <a:rPr lang="en-US" sz="1350"/>
              <a:t> Config</a:t>
            </a:r>
            <a:endParaRPr lang="fr-CA" sz="1350"/>
          </a:p>
        </p:txBody>
      </p:sp>
      <p:cxnSp>
        <p:nvCxnSpPr>
          <p:cNvPr id="16" name="Straight Arrow Connector 15">
            <a:extLst>
              <a:ext uri="{FF2B5EF4-FFF2-40B4-BE49-F238E27FC236}">
                <a16:creationId xmlns:a16="http://schemas.microsoft.com/office/drawing/2014/main" id="{E63F6259-A6DB-4BFB-AFB5-780403FBE13C}"/>
              </a:ext>
              <a:ext uri="{C183D7F6-B498-43B3-948B-1728B52AA6E4}">
                <adec:decorative xmlns:adec="http://schemas.microsoft.com/office/drawing/2017/decorative" val="1"/>
              </a:ext>
            </a:extLst>
          </p:cNvPr>
          <p:cNvCxnSpPr>
            <a:cxnSpLocks/>
          </p:cNvCxnSpPr>
          <p:nvPr/>
        </p:nvCxnSpPr>
        <p:spPr>
          <a:xfrm flipH="1" flipV="1">
            <a:off x="844946" y="2658914"/>
            <a:ext cx="1424" cy="12105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990416-D700-4E26-9481-E327BDE93BF5}"/>
              </a:ext>
            </a:extLst>
          </p:cNvPr>
          <p:cNvSpPr txBox="1"/>
          <p:nvPr/>
        </p:nvSpPr>
        <p:spPr>
          <a:xfrm>
            <a:off x="2949879" y="1750361"/>
            <a:ext cx="876409" cy="415498"/>
          </a:xfrm>
          <a:prstGeom prst="rect">
            <a:avLst/>
          </a:prstGeom>
          <a:noFill/>
        </p:spPr>
        <p:txBody>
          <a:bodyPr wrap="square" rtlCol="0">
            <a:spAutoFit/>
          </a:bodyPr>
          <a:lstStyle/>
          <a:p>
            <a:pPr algn="ctr"/>
            <a:r>
              <a:rPr lang="en-US" sz="1050">
                <a:latin typeface="+mn-lt"/>
              </a:rPr>
              <a:t>M</a:t>
            </a:r>
            <a:r>
              <a:rPr lang="en-NL" sz="1050" err="1">
                <a:latin typeface="+mn-lt"/>
              </a:rPr>
              <a:t>ain</a:t>
            </a:r>
            <a:br>
              <a:rPr lang="en-NL" sz="1050">
                <a:latin typeface="+mn-lt"/>
              </a:rPr>
            </a:br>
            <a:r>
              <a:rPr lang="en-NL" sz="1050">
                <a:latin typeface="+mn-lt"/>
              </a:rPr>
              <a:t>Repository</a:t>
            </a:r>
            <a:endParaRPr lang="fr-CA" sz="1050">
              <a:latin typeface="+mn-lt"/>
            </a:endParaRPr>
          </a:p>
        </p:txBody>
      </p:sp>
      <p:cxnSp>
        <p:nvCxnSpPr>
          <p:cNvPr id="21" name="Straight Arrow Connector 20">
            <a:extLst>
              <a:ext uri="{FF2B5EF4-FFF2-40B4-BE49-F238E27FC236}">
                <a16:creationId xmlns:a16="http://schemas.microsoft.com/office/drawing/2014/main" id="{A77C26BE-EF03-4040-953C-44B8A686B29A}"/>
              </a:ext>
              <a:ext uri="{C183D7F6-B498-43B3-948B-1728B52AA6E4}">
                <adec:decorative xmlns:adec="http://schemas.microsoft.com/office/drawing/2017/decorative" val="1"/>
              </a:ext>
            </a:extLst>
          </p:cNvPr>
          <p:cNvCxnSpPr>
            <a:cxnSpLocks/>
            <a:stCxn id="9" idx="3"/>
            <a:endCxn id="66" idx="1"/>
          </p:cNvCxnSpPr>
          <p:nvPr/>
        </p:nvCxnSpPr>
        <p:spPr>
          <a:xfrm>
            <a:off x="1166422" y="2345376"/>
            <a:ext cx="15355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3" name="Group 4" descr="Azure DevOPS Pipeline Logo">
            <a:extLst>
              <a:ext uri="{FF2B5EF4-FFF2-40B4-BE49-F238E27FC236}">
                <a16:creationId xmlns:a16="http://schemas.microsoft.com/office/drawing/2014/main" id="{391ACAD0-E8A0-4A45-9A1A-A2D510029E84}"/>
              </a:ext>
            </a:extLst>
          </p:cNvPr>
          <p:cNvGrpSpPr>
            <a:grpSpLocks noChangeAspect="1"/>
          </p:cNvGrpSpPr>
          <p:nvPr/>
        </p:nvGrpSpPr>
        <p:grpSpPr bwMode="auto">
          <a:xfrm>
            <a:off x="1766720" y="3193584"/>
            <a:ext cx="634604" cy="1023938"/>
            <a:chOff x="2094" y="901"/>
            <a:chExt cx="533" cy="860"/>
          </a:xfrm>
        </p:grpSpPr>
        <p:sp>
          <p:nvSpPr>
            <p:cNvPr id="24" name="AutoShape 3">
              <a:extLst>
                <a:ext uri="{FF2B5EF4-FFF2-40B4-BE49-F238E27FC236}">
                  <a16:creationId xmlns:a16="http://schemas.microsoft.com/office/drawing/2014/main" id="{C79B0689-D7B6-464F-8055-3B6D0FE84088}"/>
                </a:ext>
              </a:extLst>
            </p:cNvPr>
            <p:cNvSpPr>
              <a:spLocks noChangeAspect="1" noChangeArrowheads="1" noTextEdit="1"/>
            </p:cNvSpPr>
            <p:nvPr/>
          </p:nvSpPr>
          <p:spPr bwMode="auto">
            <a:xfrm>
              <a:off x="2094" y="901"/>
              <a:ext cx="533" cy="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NL" sz="1350"/>
            </a:p>
          </p:txBody>
        </p:sp>
        <p:pic>
          <p:nvPicPr>
            <p:cNvPr id="2053" name="Picture 5">
              <a:extLst>
                <a:ext uri="{FF2B5EF4-FFF2-40B4-BE49-F238E27FC236}">
                  <a16:creationId xmlns:a16="http://schemas.microsoft.com/office/drawing/2014/main" id="{A6C38ABC-E4F0-4C98-A369-C30B0AA1E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 y="908"/>
              <a:ext cx="522"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6">
              <a:extLst>
                <a:ext uri="{FF2B5EF4-FFF2-40B4-BE49-F238E27FC236}">
                  <a16:creationId xmlns:a16="http://schemas.microsoft.com/office/drawing/2014/main" id="{F4FA7C11-FFDE-4EE5-8F2D-C80E5259C5F4}"/>
                </a:ext>
              </a:extLst>
            </p:cNvPr>
            <p:cNvSpPr>
              <a:spLocks noChangeArrowheads="1"/>
            </p:cNvSpPr>
            <p:nvPr/>
          </p:nvSpPr>
          <p:spPr bwMode="auto">
            <a:xfrm>
              <a:off x="2233" y="1444"/>
              <a:ext cx="22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800"/>
              <a:r>
                <a:rPr lang="en-NL" altLang="en-NL" sz="975" b="1">
                  <a:solidFill>
                    <a:srgbClr val="000000"/>
                  </a:solidFill>
                  <a:latin typeface="+mn-lt"/>
                </a:rPr>
                <a:t>Build</a:t>
              </a:r>
              <a:endParaRPr lang="en-NL" altLang="en-NL" sz="1350">
                <a:latin typeface="+mn-lt"/>
              </a:endParaRPr>
            </a:p>
          </p:txBody>
        </p:sp>
        <p:sp>
          <p:nvSpPr>
            <p:cNvPr id="26" name="Rectangle 7">
              <a:extLst>
                <a:ext uri="{FF2B5EF4-FFF2-40B4-BE49-F238E27FC236}">
                  <a16:creationId xmlns:a16="http://schemas.microsoft.com/office/drawing/2014/main" id="{97E1AF47-9D51-4160-9351-E439E1EE6066}"/>
                </a:ext>
              </a:extLst>
            </p:cNvPr>
            <p:cNvSpPr>
              <a:spLocks noChangeArrowheads="1"/>
            </p:cNvSpPr>
            <p:nvPr/>
          </p:nvSpPr>
          <p:spPr bwMode="auto">
            <a:xfrm>
              <a:off x="2161" y="1572"/>
              <a:ext cx="35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800"/>
              <a:r>
                <a:rPr lang="en-NL" altLang="en-NL" sz="975" b="1">
                  <a:solidFill>
                    <a:srgbClr val="000000"/>
                  </a:solidFill>
                  <a:latin typeface="+mn-lt"/>
                </a:rPr>
                <a:t>Pipeline</a:t>
              </a:r>
              <a:endParaRPr lang="en-NL" altLang="en-NL" sz="1350">
                <a:latin typeface="+mn-lt"/>
              </a:endParaRPr>
            </a:p>
          </p:txBody>
        </p:sp>
      </p:grpSp>
      <p:cxnSp>
        <p:nvCxnSpPr>
          <p:cNvPr id="28" name="Straight Arrow Connector 27">
            <a:extLst>
              <a:ext uri="{FF2B5EF4-FFF2-40B4-BE49-F238E27FC236}">
                <a16:creationId xmlns:a16="http://schemas.microsoft.com/office/drawing/2014/main" id="{F58EB705-7D5A-4E98-BBDF-47101BA4965F}"/>
              </a:ext>
              <a:ext uri="{C183D7F6-B498-43B3-948B-1728B52AA6E4}">
                <adec:decorative xmlns:adec="http://schemas.microsoft.com/office/drawing/2017/decorative" val="1"/>
              </a:ext>
            </a:extLst>
          </p:cNvPr>
          <p:cNvCxnSpPr>
            <a:cxnSpLocks/>
            <a:endCxn id="2053" idx="0"/>
          </p:cNvCxnSpPr>
          <p:nvPr/>
        </p:nvCxnSpPr>
        <p:spPr>
          <a:xfrm>
            <a:off x="1864253" y="2353313"/>
            <a:ext cx="221556" cy="848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31" name="Group 4" descr="Azure DevOPS Pipeline Logo">
            <a:extLst>
              <a:ext uri="{FF2B5EF4-FFF2-40B4-BE49-F238E27FC236}">
                <a16:creationId xmlns:a16="http://schemas.microsoft.com/office/drawing/2014/main" id="{366FEA3B-F7F0-4EDE-8FF9-86C990BB8C38}"/>
              </a:ext>
            </a:extLst>
          </p:cNvPr>
          <p:cNvGrpSpPr>
            <a:grpSpLocks noChangeAspect="1"/>
          </p:cNvGrpSpPr>
          <p:nvPr/>
        </p:nvGrpSpPr>
        <p:grpSpPr bwMode="auto">
          <a:xfrm>
            <a:off x="4267997" y="2028613"/>
            <a:ext cx="634604" cy="1023938"/>
            <a:chOff x="2094" y="901"/>
            <a:chExt cx="533" cy="860"/>
          </a:xfrm>
        </p:grpSpPr>
        <p:sp>
          <p:nvSpPr>
            <p:cNvPr id="32" name="AutoShape 3">
              <a:extLst>
                <a:ext uri="{FF2B5EF4-FFF2-40B4-BE49-F238E27FC236}">
                  <a16:creationId xmlns:a16="http://schemas.microsoft.com/office/drawing/2014/main" id="{C5DB532B-8192-479E-B85F-254D0F887A93}"/>
                </a:ext>
              </a:extLst>
            </p:cNvPr>
            <p:cNvSpPr>
              <a:spLocks noChangeAspect="1" noChangeArrowheads="1" noTextEdit="1"/>
            </p:cNvSpPr>
            <p:nvPr/>
          </p:nvSpPr>
          <p:spPr bwMode="auto">
            <a:xfrm>
              <a:off x="2094" y="901"/>
              <a:ext cx="533" cy="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NL" sz="1350"/>
            </a:p>
          </p:txBody>
        </p:sp>
        <p:pic>
          <p:nvPicPr>
            <p:cNvPr id="33" name="Picture 5">
              <a:extLst>
                <a:ext uri="{FF2B5EF4-FFF2-40B4-BE49-F238E27FC236}">
                  <a16:creationId xmlns:a16="http://schemas.microsoft.com/office/drawing/2014/main" id="{75358467-8C01-4F80-B267-7D67442F3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 y="908"/>
              <a:ext cx="522"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6">
              <a:extLst>
                <a:ext uri="{FF2B5EF4-FFF2-40B4-BE49-F238E27FC236}">
                  <a16:creationId xmlns:a16="http://schemas.microsoft.com/office/drawing/2014/main" id="{65ABF86F-E968-40A9-9EC9-2CED5726A6F3}"/>
                </a:ext>
              </a:extLst>
            </p:cNvPr>
            <p:cNvSpPr>
              <a:spLocks noChangeArrowheads="1"/>
            </p:cNvSpPr>
            <p:nvPr/>
          </p:nvSpPr>
          <p:spPr bwMode="auto">
            <a:xfrm>
              <a:off x="2233" y="1444"/>
              <a:ext cx="22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800"/>
              <a:r>
                <a:rPr lang="en-NL" altLang="en-NL" sz="975" b="1">
                  <a:solidFill>
                    <a:srgbClr val="000000"/>
                  </a:solidFill>
                  <a:latin typeface="+mn-lt"/>
                </a:rPr>
                <a:t>Build</a:t>
              </a:r>
              <a:endParaRPr lang="en-NL" altLang="en-NL" sz="1350">
                <a:latin typeface="+mn-lt"/>
              </a:endParaRPr>
            </a:p>
          </p:txBody>
        </p:sp>
        <p:sp>
          <p:nvSpPr>
            <p:cNvPr id="35" name="Rectangle 7">
              <a:extLst>
                <a:ext uri="{FF2B5EF4-FFF2-40B4-BE49-F238E27FC236}">
                  <a16:creationId xmlns:a16="http://schemas.microsoft.com/office/drawing/2014/main" id="{8C679AF8-B366-4C85-81F5-F03D4FF536BC}"/>
                </a:ext>
              </a:extLst>
            </p:cNvPr>
            <p:cNvSpPr>
              <a:spLocks noChangeArrowheads="1"/>
            </p:cNvSpPr>
            <p:nvPr/>
          </p:nvSpPr>
          <p:spPr bwMode="auto">
            <a:xfrm>
              <a:off x="2161" y="1572"/>
              <a:ext cx="35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800"/>
              <a:r>
                <a:rPr lang="en-NL" altLang="en-NL" sz="975" b="1">
                  <a:solidFill>
                    <a:srgbClr val="000000"/>
                  </a:solidFill>
                  <a:latin typeface="+mn-lt"/>
                </a:rPr>
                <a:t>Pipeline</a:t>
              </a:r>
              <a:endParaRPr lang="en-NL" altLang="en-NL" sz="1350">
                <a:latin typeface="+mn-lt"/>
              </a:endParaRPr>
            </a:p>
          </p:txBody>
        </p:sp>
      </p:grpSp>
      <p:grpSp>
        <p:nvGrpSpPr>
          <p:cNvPr id="36" name="Group 4" descr="Azure DevOPS Pipeline Logo">
            <a:extLst>
              <a:ext uri="{FF2B5EF4-FFF2-40B4-BE49-F238E27FC236}">
                <a16:creationId xmlns:a16="http://schemas.microsoft.com/office/drawing/2014/main" id="{BD4BB663-A334-4FDF-8687-683FA055AF70}"/>
              </a:ext>
            </a:extLst>
          </p:cNvPr>
          <p:cNvGrpSpPr>
            <a:grpSpLocks noChangeAspect="1"/>
          </p:cNvGrpSpPr>
          <p:nvPr/>
        </p:nvGrpSpPr>
        <p:grpSpPr bwMode="auto">
          <a:xfrm>
            <a:off x="5690919" y="2028613"/>
            <a:ext cx="634604" cy="1023938"/>
            <a:chOff x="2094" y="901"/>
            <a:chExt cx="533" cy="860"/>
          </a:xfrm>
        </p:grpSpPr>
        <p:sp>
          <p:nvSpPr>
            <p:cNvPr id="37" name="AutoShape 3">
              <a:extLst>
                <a:ext uri="{FF2B5EF4-FFF2-40B4-BE49-F238E27FC236}">
                  <a16:creationId xmlns:a16="http://schemas.microsoft.com/office/drawing/2014/main" id="{05209696-661A-4AA8-A0D3-BB3D5EC9ADBE}"/>
                </a:ext>
              </a:extLst>
            </p:cNvPr>
            <p:cNvSpPr>
              <a:spLocks noChangeAspect="1" noChangeArrowheads="1" noTextEdit="1"/>
            </p:cNvSpPr>
            <p:nvPr/>
          </p:nvSpPr>
          <p:spPr bwMode="auto">
            <a:xfrm>
              <a:off x="2094" y="901"/>
              <a:ext cx="533" cy="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NL" sz="1350"/>
            </a:p>
          </p:txBody>
        </p:sp>
        <p:pic>
          <p:nvPicPr>
            <p:cNvPr id="38" name="Picture 5">
              <a:extLst>
                <a:ext uri="{FF2B5EF4-FFF2-40B4-BE49-F238E27FC236}">
                  <a16:creationId xmlns:a16="http://schemas.microsoft.com/office/drawing/2014/main" id="{700DA92C-C37F-43B4-8D6B-1B3D6CC8B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 y="908"/>
              <a:ext cx="522"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6">
              <a:extLst>
                <a:ext uri="{FF2B5EF4-FFF2-40B4-BE49-F238E27FC236}">
                  <a16:creationId xmlns:a16="http://schemas.microsoft.com/office/drawing/2014/main" id="{8E7C9D93-0342-45C0-AEB4-36868DB5283E}"/>
                </a:ext>
              </a:extLst>
            </p:cNvPr>
            <p:cNvSpPr>
              <a:spLocks noChangeArrowheads="1"/>
            </p:cNvSpPr>
            <p:nvPr/>
          </p:nvSpPr>
          <p:spPr bwMode="auto">
            <a:xfrm>
              <a:off x="2233" y="1444"/>
              <a:ext cx="33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800"/>
              <a:r>
                <a:rPr lang="en-NL" altLang="en-NL" sz="975" b="1">
                  <a:solidFill>
                    <a:srgbClr val="000000"/>
                  </a:solidFill>
                  <a:latin typeface="+mn-lt"/>
                </a:rPr>
                <a:t>Release</a:t>
              </a:r>
              <a:endParaRPr lang="en-NL" altLang="en-NL" sz="1350">
                <a:latin typeface="+mn-lt"/>
              </a:endParaRPr>
            </a:p>
          </p:txBody>
        </p:sp>
        <p:sp>
          <p:nvSpPr>
            <p:cNvPr id="40" name="Rectangle 7">
              <a:extLst>
                <a:ext uri="{FF2B5EF4-FFF2-40B4-BE49-F238E27FC236}">
                  <a16:creationId xmlns:a16="http://schemas.microsoft.com/office/drawing/2014/main" id="{0D8EEAE0-38DD-4FC8-BA8A-AB3FE49916D2}"/>
                </a:ext>
              </a:extLst>
            </p:cNvPr>
            <p:cNvSpPr>
              <a:spLocks noChangeArrowheads="1"/>
            </p:cNvSpPr>
            <p:nvPr/>
          </p:nvSpPr>
          <p:spPr bwMode="auto">
            <a:xfrm>
              <a:off x="2161" y="1572"/>
              <a:ext cx="35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800"/>
              <a:r>
                <a:rPr lang="en-NL" altLang="en-NL" sz="975" b="1">
                  <a:solidFill>
                    <a:srgbClr val="000000"/>
                  </a:solidFill>
                  <a:latin typeface="+mn-lt"/>
                </a:rPr>
                <a:t>Pipeline</a:t>
              </a:r>
              <a:endParaRPr lang="en-NL" altLang="en-NL" sz="1350">
                <a:latin typeface="+mn-lt"/>
              </a:endParaRPr>
            </a:p>
          </p:txBody>
        </p:sp>
      </p:grpSp>
      <p:cxnSp>
        <p:nvCxnSpPr>
          <p:cNvPr id="41" name="Straight Arrow Connector 40">
            <a:extLst>
              <a:ext uri="{FF2B5EF4-FFF2-40B4-BE49-F238E27FC236}">
                <a16:creationId xmlns:a16="http://schemas.microsoft.com/office/drawing/2014/main" id="{138594FF-EEDC-4861-8E5C-BBFE92B687B9}"/>
              </a:ext>
              <a:ext uri="{C183D7F6-B498-43B3-948B-1728B52AA6E4}">
                <adec:decorative xmlns:adec="http://schemas.microsoft.com/office/drawing/2017/decorative" val="1"/>
              </a:ext>
            </a:extLst>
          </p:cNvPr>
          <p:cNvCxnSpPr>
            <a:cxnSpLocks/>
            <a:stCxn id="66" idx="3"/>
            <a:endCxn id="33" idx="1"/>
          </p:cNvCxnSpPr>
          <p:nvPr/>
        </p:nvCxnSpPr>
        <p:spPr>
          <a:xfrm flipV="1">
            <a:off x="3202092" y="2346511"/>
            <a:ext cx="1074240" cy="68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DB78B2E-41B8-4241-A894-AF53AC6433A4}"/>
              </a:ext>
              <a:ext uri="{C183D7F6-B498-43B3-948B-1728B52AA6E4}">
                <adec:decorative xmlns:adec="http://schemas.microsoft.com/office/drawing/2017/decorative" val="1"/>
              </a:ext>
            </a:extLst>
          </p:cNvPr>
          <p:cNvCxnSpPr>
            <a:cxnSpLocks/>
            <a:stCxn id="33" idx="3"/>
            <a:endCxn id="38" idx="1"/>
          </p:cNvCxnSpPr>
          <p:nvPr/>
        </p:nvCxnSpPr>
        <p:spPr>
          <a:xfrm>
            <a:off x="4897838" y="2346511"/>
            <a:ext cx="8014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C3D7D0A-92BE-488A-8730-7C487B838896}"/>
              </a:ext>
            </a:extLst>
          </p:cNvPr>
          <p:cNvSpPr txBox="1"/>
          <p:nvPr/>
        </p:nvSpPr>
        <p:spPr>
          <a:xfrm>
            <a:off x="1520663" y="1927561"/>
            <a:ext cx="687689" cy="323165"/>
          </a:xfrm>
          <a:prstGeom prst="rect">
            <a:avLst/>
          </a:prstGeom>
          <a:noFill/>
        </p:spPr>
        <p:txBody>
          <a:bodyPr wrap="none" lIns="0" tIns="0" rIns="0" bIns="0" rtlCol="0">
            <a:spAutoFit/>
          </a:bodyPr>
          <a:lstStyle/>
          <a:p>
            <a:pPr algn="ctr"/>
            <a:r>
              <a:rPr lang="en-NL" sz="1050">
                <a:gradFill>
                  <a:gsLst>
                    <a:gs pos="2917">
                      <a:schemeClr val="tx1"/>
                    </a:gs>
                    <a:gs pos="30000">
                      <a:schemeClr val="tx1"/>
                    </a:gs>
                  </a:gsLst>
                  <a:lin ang="5400000" scaled="0"/>
                </a:gradFill>
                <a:latin typeface="+mn-lt"/>
              </a:rPr>
              <a:t>Create</a:t>
            </a:r>
          </a:p>
          <a:p>
            <a:pPr algn="ctr"/>
            <a:r>
              <a:rPr lang="en-NL" sz="1050">
                <a:gradFill>
                  <a:gsLst>
                    <a:gs pos="2917">
                      <a:schemeClr val="tx1"/>
                    </a:gs>
                    <a:gs pos="30000">
                      <a:schemeClr val="tx1"/>
                    </a:gs>
                  </a:gsLst>
                  <a:lin ang="5400000" scaled="0"/>
                </a:gradFill>
                <a:latin typeface="+mn-lt"/>
              </a:rPr>
              <a:t>Pull Request</a:t>
            </a:r>
          </a:p>
        </p:txBody>
      </p:sp>
      <p:sp>
        <p:nvSpPr>
          <p:cNvPr id="51" name="TextBox 50">
            <a:extLst>
              <a:ext uri="{FF2B5EF4-FFF2-40B4-BE49-F238E27FC236}">
                <a16:creationId xmlns:a16="http://schemas.microsoft.com/office/drawing/2014/main" id="{2A1EC50B-DC12-4C5C-B403-D42A5B5068E4}"/>
              </a:ext>
            </a:extLst>
          </p:cNvPr>
          <p:cNvSpPr txBox="1"/>
          <p:nvPr/>
        </p:nvSpPr>
        <p:spPr>
          <a:xfrm>
            <a:off x="2029000" y="2576327"/>
            <a:ext cx="687689" cy="323165"/>
          </a:xfrm>
          <a:prstGeom prst="rect">
            <a:avLst/>
          </a:prstGeom>
          <a:noFill/>
        </p:spPr>
        <p:txBody>
          <a:bodyPr wrap="none" lIns="0" tIns="0" rIns="0" bIns="0" rtlCol="0">
            <a:spAutoFit/>
          </a:bodyPr>
          <a:lstStyle/>
          <a:p>
            <a:r>
              <a:rPr lang="en-NL" sz="1050">
                <a:gradFill>
                  <a:gsLst>
                    <a:gs pos="2917">
                      <a:schemeClr val="tx1"/>
                    </a:gs>
                    <a:gs pos="30000">
                      <a:schemeClr val="tx1"/>
                    </a:gs>
                  </a:gsLst>
                  <a:lin ang="5400000" scaled="0"/>
                </a:gradFill>
                <a:latin typeface="+mn-lt"/>
              </a:rPr>
              <a:t>Check</a:t>
            </a:r>
            <a:br>
              <a:rPr lang="en-NL" sz="1050">
                <a:gradFill>
                  <a:gsLst>
                    <a:gs pos="2917">
                      <a:schemeClr val="tx1"/>
                    </a:gs>
                    <a:gs pos="30000">
                      <a:schemeClr val="tx1"/>
                    </a:gs>
                  </a:gsLst>
                  <a:lin ang="5400000" scaled="0"/>
                </a:gradFill>
                <a:latin typeface="+mn-lt"/>
              </a:rPr>
            </a:br>
            <a:r>
              <a:rPr lang="en-NL" sz="1050">
                <a:gradFill>
                  <a:gsLst>
                    <a:gs pos="2917">
                      <a:schemeClr val="tx1"/>
                    </a:gs>
                    <a:gs pos="30000">
                      <a:schemeClr val="tx1"/>
                    </a:gs>
                  </a:gsLst>
                  <a:lin ang="5400000" scaled="0"/>
                </a:gradFill>
                <a:latin typeface="+mn-lt"/>
              </a:rPr>
              <a:t>Pull Request</a:t>
            </a:r>
          </a:p>
        </p:txBody>
      </p:sp>
      <p:pic>
        <p:nvPicPr>
          <p:cNvPr id="5122" name="Picture 2" descr="Microsoft 365 logo that represents the Production environment">
            <a:extLst>
              <a:ext uri="{FF2B5EF4-FFF2-40B4-BE49-F238E27FC236}">
                <a16:creationId xmlns:a16="http://schemas.microsoft.com/office/drawing/2014/main" id="{477B688D-EF33-42AC-AD45-C466B2A644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12" t="36635" r="7884" b="35559"/>
          <a:stretch/>
        </p:blipFill>
        <p:spPr bwMode="auto">
          <a:xfrm>
            <a:off x="7492960" y="3472743"/>
            <a:ext cx="1579850" cy="294508"/>
          </a:xfrm>
          <a:prstGeom prst="rect">
            <a:avLst/>
          </a:prstGeom>
          <a:noFill/>
        </p:spPr>
      </p:pic>
      <p:sp>
        <p:nvSpPr>
          <p:cNvPr id="3" name="TextBox 2">
            <a:extLst>
              <a:ext uri="{FF2B5EF4-FFF2-40B4-BE49-F238E27FC236}">
                <a16:creationId xmlns:a16="http://schemas.microsoft.com/office/drawing/2014/main" id="{5F9F0CD0-68F3-4D82-9291-F2D4428BB6E4}"/>
              </a:ext>
            </a:extLst>
          </p:cNvPr>
          <p:cNvSpPr txBox="1"/>
          <p:nvPr/>
        </p:nvSpPr>
        <p:spPr>
          <a:xfrm>
            <a:off x="7814289" y="3747761"/>
            <a:ext cx="732573" cy="184666"/>
          </a:xfrm>
          <a:prstGeom prst="rect">
            <a:avLst/>
          </a:prstGeom>
          <a:noFill/>
        </p:spPr>
        <p:txBody>
          <a:bodyPr wrap="none" lIns="0" tIns="0" rIns="0" bIns="0" rtlCol="0">
            <a:spAutoFit/>
          </a:bodyPr>
          <a:lstStyle/>
          <a:p>
            <a:r>
              <a:rPr lang="en-NL" sz="1200" dirty="0">
                <a:gradFill>
                  <a:gsLst>
                    <a:gs pos="2917">
                      <a:schemeClr val="tx1"/>
                    </a:gs>
                    <a:gs pos="30000">
                      <a:schemeClr val="tx1"/>
                    </a:gs>
                  </a:gsLst>
                  <a:lin ang="5400000" scaled="0"/>
                </a:gradFill>
                <a:latin typeface="+mn-lt"/>
              </a:rPr>
              <a:t>Production</a:t>
            </a:r>
          </a:p>
        </p:txBody>
      </p:sp>
      <p:pic>
        <p:nvPicPr>
          <p:cNvPr id="5" name="Picture 2" descr="Microsoft 365 logo that represents the Staging environment">
            <a:extLst>
              <a:ext uri="{FF2B5EF4-FFF2-40B4-BE49-F238E27FC236}">
                <a16:creationId xmlns:a16="http://schemas.microsoft.com/office/drawing/2014/main" id="{7872AE8E-4162-4D3C-BD0D-3F19E17E1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12" t="36635" r="7884" b="35559"/>
          <a:stretch/>
        </p:blipFill>
        <p:spPr bwMode="auto">
          <a:xfrm>
            <a:off x="7492960" y="1372857"/>
            <a:ext cx="1579850" cy="294508"/>
          </a:xfrm>
          <a:prstGeom prst="rect">
            <a:avLst/>
          </a:prstGeom>
          <a:noFill/>
        </p:spPr>
      </p:pic>
      <p:sp>
        <p:nvSpPr>
          <p:cNvPr id="7" name="TextBox 6">
            <a:extLst>
              <a:ext uri="{FF2B5EF4-FFF2-40B4-BE49-F238E27FC236}">
                <a16:creationId xmlns:a16="http://schemas.microsoft.com/office/drawing/2014/main" id="{032508C2-6B03-4B34-B011-ABFF0F1BB18F}"/>
              </a:ext>
            </a:extLst>
          </p:cNvPr>
          <p:cNvSpPr txBox="1"/>
          <p:nvPr/>
        </p:nvSpPr>
        <p:spPr>
          <a:xfrm>
            <a:off x="7758787" y="1651344"/>
            <a:ext cx="485710" cy="184666"/>
          </a:xfrm>
          <a:prstGeom prst="rect">
            <a:avLst/>
          </a:prstGeom>
          <a:noFill/>
        </p:spPr>
        <p:txBody>
          <a:bodyPr wrap="none" lIns="0" tIns="0" rIns="0" bIns="0" rtlCol="0">
            <a:spAutoFit/>
          </a:bodyPr>
          <a:lstStyle/>
          <a:p>
            <a:r>
              <a:rPr lang="en-NL" sz="1200" dirty="0">
                <a:gradFill>
                  <a:gsLst>
                    <a:gs pos="2917">
                      <a:schemeClr val="tx1"/>
                    </a:gs>
                    <a:gs pos="30000">
                      <a:schemeClr val="tx1"/>
                    </a:gs>
                  </a:gsLst>
                  <a:lin ang="5400000" scaled="0"/>
                </a:gradFill>
                <a:latin typeface="+mn-lt"/>
              </a:rPr>
              <a:t>Staging</a:t>
            </a:r>
          </a:p>
        </p:txBody>
      </p:sp>
      <p:cxnSp>
        <p:nvCxnSpPr>
          <p:cNvPr id="47" name="Straight Arrow Connector 46">
            <a:extLst>
              <a:ext uri="{FF2B5EF4-FFF2-40B4-BE49-F238E27FC236}">
                <a16:creationId xmlns:a16="http://schemas.microsoft.com/office/drawing/2014/main" id="{B3B140EE-117C-4DDB-A71A-7632ACD72B6A}"/>
              </a:ext>
              <a:ext uri="{C183D7F6-B498-43B3-948B-1728B52AA6E4}">
                <adec:decorative xmlns:adec="http://schemas.microsoft.com/office/drawing/2017/decorative" val="1"/>
              </a:ext>
            </a:extLst>
          </p:cNvPr>
          <p:cNvCxnSpPr>
            <a:cxnSpLocks/>
            <a:stCxn id="38" idx="3"/>
            <a:endCxn id="5" idx="1"/>
          </p:cNvCxnSpPr>
          <p:nvPr/>
        </p:nvCxnSpPr>
        <p:spPr>
          <a:xfrm flipV="1">
            <a:off x="6320760" y="1520111"/>
            <a:ext cx="1172201" cy="826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B048466-A3FD-4C1D-A116-AEBAF5088239}"/>
              </a:ext>
              <a:ext uri="{C183D7F6-B498-43B3-948B-1728B52AA6E4}">
                <adec:decorative xmlns:adec="http://schemas.microsoft.com/office/drawing/2017/decorative" val="1"/>
              </a:ext>
            </a:extLst>
          </p:cNvPr>
          <p:cNvCxnSpPr>
            <a:cxnSpLocks/>
            <a:stCxn id="38" idx="3"/>
            <a:endCxn id="5122" idx="1"/>
          </p:cNvCxnSpPr>
          <p:nvPr/>
        </p:nvCxnSpPr>
        <p:spPr>
          <a:xfrm>
            <a:off x="6320760" y="2346511"/>
            <a:ext cx="1172201" cy="12734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97F7EB-F2E2-4A5F-9736-B59BFF5008FA}"/>
              </a:ext>
            </a:extLst>
          </p:cNvPr>
          <p:cNvSpPr txBox="1"/>
          <p:nvPr/>
        </p:nvSpPr>
        <p:spPr>
          <a:xfrm>
            <a:off x="6671759" y="1557433"/>
            <a:ext cx="397545" cy="161583"/>
          </a:xfrm>
          <a:prstGeom prst="rect">
            <a:avLst/>
          </a:prstGeom>
          <a:noFill/>
        </p:spPr>
        <p:txBody>
          <a:bodyPr wrap="none" lIns="0" tIns="0" rIns="0" bIns="0" rtlCol="0">
            <a:spAutoFit/>
          </a:bodyPr>
          <a:lstStyle/>
          <a:p>
            <a:r>
              <a:rPr lang="en-NL" sz="1050">
                <a:gradFill>
                  <a:gsLst>
                    <a:gs pos="2917">
                      <a:schemeClr val="tx1"/>
                    </a:gs>
                    <a:gs pos="30000">
                      <a:schemeClr val="tx1"/>
                    </a:gs>
                  </a:gsLst>
                  <a:lin ang="5400000" scaled="0"/>
                </a:gradFill>
                <a:latin typeface="+mn-lt"/>
              </a:rPr>
              <a:t>Deploy</a:t>
            </a:r>
          </a:p>
        </p:txBody>
      </p:sp>
      <p:pic>
        <p:nvPicPr>
          <p:cNvPr id="50" name="Picture 8" descr="Image that represents a group of Administrators responsible for validating the deployment and approving the next stage deployment">
            <a:extLst>
              <a:ext uri="{FF2B5EF4-FFF2-40B4-BE49-F238E27FC236}">
                <a16:creationId xmlns:a16="http://schemas.microsoft.com/office/drawing/2014/main" id="{D0BC2880-36FA-4585-914F-544E8ADD40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847" y="694594"/>
            <a:ext cx="1016806" cy="101680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ECBAD924-AB43-4C6D-9475-BB8362B20996}"/>
              </a:ext>
            </a:extLst>
          </p:cNvPr>
          <p:cNvSpPr txBox="1"/>
          <p:nvPr/>
        </p:nvSpPr>
        <p:spPr>
          <a:xfrm>
            <a:off x="6514137" y="3118942"/>
            <a:ext cx="397545" cy="161583"/>
          </a:xfrm>
          <a:prstGeom prst="rect">
            <a:avLst/>
          </a:prstGeom>
          <a:noFill/>
        </p:spPr>
        <p:txBody>
          <a:bodyPr wrap="none" lIns="0" tIns="0" rIns="0" bIns="0" rtlCol="0">
            <a:spAutoFit/>
          </a:bodyPr>
          <a:lstStyle/>
          <a:p>
            <a:r>
              <a:rPr lang="en-NL" sz="1050">
                <a:gradFill>
                  <a:gsLst>
                    <a:gs pos="2917">
                      <a:schemeClr val="tx1"/>
                    </a:gs>
                    <a:gs pos="30000">
                      <a:schemeClr val="tx1"/>
                    </a:gs>
                  </a:gsLst>
                  <a:lin ang="5400000" scaled="0"/>
                </a:gradFill>
                <a:latin typeface="+mn-lt"/>
              </a:rPr>
              <a:t>Deploy</a:t>
            </a:r>
          </a:p>
        </p:txBody>
      </p:sp>
      <p:sp>
        <p:nvSpPr>
          <p:cNvPr id="57" name="TextBox 56">
            <a:extLst>
              <a:ext uri="{FF2B5EF4-FFF2-40B4-BE49-F238E27FC236}">
                <a16:creationId xmlns:a16="http://schemas.microsoft.com/office/drawing/2014/main" id="{4D0908C1-6A0E-489E-93A9-C560673B5610}"/>
              </a:ext>
            </a:extLst>
          </p:cNvPr>
          <p:cNvSpPr txBox="1"/>
          <p:nvPr/>
        </p:nvSpPr>
        <p:spPr>
          <a:xfrm>
            <a:off x="7655135" y="1024374"/>
            <a:ext cx="1106072" cy="161583"/>
          </a:xfrm>
          <a:prstGeom prst="rect">
            <a:avLst/>
          </a:prstGeom>
          <a:noFill/>
        </p:spPr>
        <p:txBody>
          <a:bodyPr wrap="none" lIns="0" tIns="0" rIns="0" bIns="0" rtlCol="0">
            <a:spAutoFit/>
          </a:bodyPr>
          <a:lstStyle/>
          <a:p>
            <a:r>
              <a:rPr lang="en-NL" sz="1050" dirty="0">
                <a:gradFill>
                  <a:gsLst>
                    <a:gs pos="2917">
                      <a:schemeClr val="tx1"/>
                    </a:gs>
                    <a:gs pos="30000">
                      <a:schemeClr val="tx1"/>
                    </a:gs>
                  </a:gsLst>
                  <a:lin ang="5400000" scaled="0"/>
                </a:gradFill>
                <a:latin typeface="+mn-lt"/>
              </a:rPr>
              <a:t>Validate &amp; Approve</a:t>
            </a:r>
          </a:p>
        </p:txBody>
      </p:sp>
      <p:cxnSp>
        <p:nvCxnSpPr>
          <p:cNvPr id="62" name="Straight Arrow Connector 61">
            <a:extLst>
              <a:ext uri="{FF2B5EF4-FFF2-40B4-BE49-F238E27FC236}">
                <a16:creationId xmlns:a16="http://schemas.microsoft.com/office/drawing/2014/main" id="{23E3C0C8-49D1-44B5-8D89-512DDB7B353D}"/>
              </a:ext>
              <a:ext uri="{C183D7F6-B498-43B3-948B-1728B52AA6E4}">
                <adec:decorative xmlns:adec="http://schemas.microsoft.com/office/drawing/2017/decorative" val="1"/>
              </a:ext>
            </a:extLst>
          </p:cNvPr>
          <p:cNvCxnSpPr>
            <a:cxnSpLocks/>
            <a:stCxn id="50" idx="3"/>
            <a:endCxn id="5" idx="0"/>
          </p:cNvCxnSpPr>
          <p:nvPr/>
        </p:nvCxnSpPr>
        <p:spPr>
          <a:xfrm>
            <a:off x="7480653" y="1202997"/>
            <a:ext cx="802232" cy="1698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130" name="TextBox 5129">
            <a:extLst>
              <a:ext uri="{FF2B5EF4-FFF2-40B4-BE49-F238E27FC236}">
                <a16:creationId xmlns:a16="http://schemas.microsoft.com/office/drawing/2014/main" id="{63575F8D-14A6-4F90-9DE8-C448C546FA26}"/>
              </a:ext>
            </a:extLst>
          </p:cNvPr>
          <p:cNvSpPr txBox="1"/>
          <p:nvPr/>
        </p:nvSpPr>
        <p:spPr>
          <a:xfrm>
            <a:off x="6188601" y="1001010"/>
            <a:ext cx="423193" cy="161583"/>
          </a:xfrm>
          <a:prstGeom prst="rect">
            <a:avLst/>
          </a:prstGeom>
          <a:noFill/>
        </p:spPr>
        <p:txBody>
          <a:bodyPr wrap="none" lIns="0" tIns="0" rIns="0" bIns="0" rtlCol="0">
            <a:spAutoFit/>
          </a:bodyPr>
          <a:lstStyle/>
          <a:p>
            <a:r>
              <a:rPr lang="en-NL" sz="1050" dirty="0">
                <a:gradFill>
                  <a:gsLst>
                    <a:gs pos="2917">
                      <a:schemeClr val="tx1"/>
                    </a:gs>
                    <a:gs pos="30000">
                      <a:schemeClr val="tx1"/>
                    </a:gs>
                  </a:gsLst>
                  <a:lin ang="5400000" scaled="0"/>
                </a:gradFill>
                <a:latin typeface="+mn-lt"/>
              </a:rPr>
              <a:t>Admins</a:t>
            </a:r>
          </a:p>
        </p:txBody>
      </p:sp>
      <p:pic>
        <p:nvPicPr>
          <p:cNvPr id="77" name="Picture 6" descr="Image of a user named Admin1">
            <a:extLst>
              <a:ext uri="{FF2B5EF4-FFF2-40B4-BE49-F238E27FC236}">
                <a16:creationId xmlns:a16="http://schemas.microsoft.com/office/drawing/2014/main" id="{966148CB-0EDD-41BB-BC62-7AE2CA051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1217" y="3994600"/>
            <a:ext cx="775115" cy="72240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CDCBBB26-1380-4A6A-B39D-3792B8FAF934}"/>
              </a:ext>
            </a:extLst>
          </p:cNvPr>
          <p:cNvSpPr txBox="1"/>
          <p:nvPr/>
        </p:nvSpPr>
        <p:spPr>
          <a:xfrm>
            <a:off x="1720942" y="4358465"/>
            <a:ext cx="1688390" cy="253916"/>
          </a:xfrm>
          <a:prstGeom prst="rect">
            <a:avLst/>
          </a:prstGeom>
          <a:noFill/>
        </p:spPr>
        <p:txBody>
          <a:bodyPr wrap="square" rtlCol="0">
            <a:spAutoFit/>
          </a:bodyPr>
          <a:lstStyle/>
          <a:p>
            <a:r>
              <a:rPr lang="en-US" sz="1050">
                <a:latin typeface="+mn-lt"/>
              </a:rPr>
              <a:t>Add/Modify/Delete</a:t>
            </a:r>
            <a:endParaRPr lang="fr-CA" sz="1050">
              <a:latin typeface="+mn-lt"/>
            </a:endParaRPr>
          </a:p>
        </p:txBody>
      </p:sp>
      <p:cxnSp>
        <p:nvCxnSpPr>
          <p:cNvPr id="79" name="Straight Arrow Connector 78">
            <a:extLst>
              <a:ext uri="{FF2B5EF4-FFF2-40B4-BE49-F238E27FC236}">
                <a16:creationId xmlns:a16="http://schemas.microsoft.com/office/drawing/2014/main" id="{FD68345F-6E41-4E0B-AA01-ABD2AC12F184}"/>
              </a:ext>
              <a:ext uri="{C183D7F6-B498-43B3-948B-1728B52AA6E4}">
                <adec:decorative xmlns:adec="http://schemas.microsoft.com/office/drawing/2017/decorative" val="1"/>
              </a:ext>
            </a:extLst>
          </p:cNvPr>
          <p:cNvCxnSpPr>
            <a:cxnSpLocks/>
            <a:stCxn id="77" idx="1"/>
            <a:endCxn id="15" idx="3"/>
          </p:cNvCxnSpPr>
          <p:nvPr/>
        </p:nvCxnSpPr>
        <p:spPr>
          <a:xfrm flipH="1">
            <a:off x="1249272" y="4355804"/>
            <a:ext cx="2251946" cy="11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2C4810-12A3-4684-A059-C9E70EA98202}"/>
              </a:ext>
            </a:extLst>
          </p:cNvPr>
          <p:cNvSpPr txBox="1"/>
          <p:nvPr/>
        </p:nvSpPr>
        <p:spPr>
          <a:xfrm>
            <a:off x="206984" y="3164008"/>
            <a:ext cx="734650" cy="415498"/>
          </a:xfrm>
          <a:prstGeom prst="rect">
            <a:avLst/>
          </a:prstGeom>
          <a:noFill/>
        </p:spPr>
        <p:txBody>
          <a:bodyPr wrap="square" rtlCol="0">
            <a:spAutoFit/>
          </a:bodyPr>
          <a:lstStyle/>
          <a:p>
            <a:r>
              <a:rPr lang="en-NL" sz="1050">
                <a:latin typeface="+mn-lt"/>
              </a:rPr>
              <a:t>Commit &amp; Sync</a:t>
            </a:r>
            <a:endParaRPr lang="fr-CA" sz="1050">
              <a:latin typeface="+mn-lt"/>
            </a:endParaRPr>
          </a:p>
        </p:txBody>
      </p:sp>
      <p:sp>
        <p:nvSpPr>
          <p:cNvPr id="83" name="TextBox 82">
            <a:extLst>
              <a:ext uri="{FF2B5EF4-FFF2-40B4-BE49-F238E27FC236}">
                <a16:creationId xmlns:a16="http://schemas.microsoft.com/office/drawing/2014/main" id="{BBDE2072-4369-4C9D-827F-C70AAF810BD4}"/>
              </a:ext>
            </a:extLst>
          </p:cNvPr>
          <p:cNvSpPr txBox="1"/>
          <p:nvPr/>
        </p:nvSpPr>
        <p:spPr>
          <a:xfrm>
            <a:off x="3580842" y="3788854"/>
            <a:ext cx="687155" cy="276999"/>
          </a:xfrm>
          <a:prstGeom prst="rect">
            <a:avLst/>
          </a:prstGeom>
          <a:noFill/>
        </p:spPr>
        <p:txBody>
          <a:bodyPr wrap="square" rtlCol="0">
            <a:spAutoFit/>
          </a:bodyPr>
          <a:lstStyle/>
          <a:p>
            <a:r>
              <a:rPr lang="en-NL" sz="1200" dirty="0">
                <a:latin typeface="+mn-lt"/>
              </a:rPr>
              <a:t>Admin1</a:t>
            </a:r>
            <a:endParaRPr lang="fr-CA" sz="1200" dirty="0">
              <a:latin typeface="+mn-lt"/>
            </a:endParaRPr>
          </a:p>
        </p:txBody>
      </p:sp>
      <p:pic>
        <p:nvPicPr>
          <p:cNvPr id="84" name="Picture 8" descr="Image that represents a group of Administrators responsible for code reviews and merging pull requests">
            <a:extLst>
              <a:ext uri="{FF2B5EF4-FFF2-40B4-BE49-F238E27FC236}">
                <a16:creationId xmlns:a16="http://schemas.microsoft.com/office/drawing/2014/main" id="{A596619B-1943-4E6F-A5E8-0E50F32E1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7247" y="3020092"/>
            <a:ext cx="1016806" cy="1016806"/>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ED998927-6973-4181-825B-17511EBD06FE}"/>
              </a:ext>
            </a:extLst>
          </p:cNvPr>
          <p:cNvSpPr txBox="1"/>
          <p:nvPr/>
        </p:nvSpPr>
        <p:spPr>
          <a:xfrm>
            <a:off x="4832699" y="3862579"/>
            <a:ext cx="423193" cy="161583"/>
          </a:xfrm>
          <a:prstGeom prst="rect">
            <a:avLst/>
          </a:prstGeom>
          <a:noFill/>
        </p:spPr>
        <p:txBody>
          <a:bodyPr wrap="none" lIns="0" tIns="0" rIns="0" bIns="0" rtlCol="0">
            <a:spAutoFit/>
          </a:bodyPr>
          <a:lstStyle/>
          <a:p>
            <a:r>
              <a:rPr lang="en-NL" sz="1050">
                <a:gradFill>
                  <a:gsLst>
                    <a:gs pos="2917">
                      <a:schemeClr val="tx1"/>
                    </a:gs>
                    <a:gs pos="30000">
                      <a:schemeClr val="tx1"/>
                    </a:gs>
                  </a:gsLst>
                  <a:lin ang="5400000" scaled="0"/>
                </a:gradFill>
                <a:latin typeface="+mn-lt"/>
              </a:rPr>
              <a:t>Admins</a:t>
            </a:r>
          </a:p>
        </p:txBody>
      </p:sp>
      <p:cxnSp>
        <p:nvCxnSpPr>
          <p:cNvPr id="86" name="Straight Arrow Connector 85">
            <a:extLst>
              <a:ext uri="{FF2B5EF4-FFF2-40B4-BE49-F238E27FC236}">
                <a16:creationId xmlns:a16="http://schemas.microsoft.com/office/drawing/2014/main" id="{1B14D700-E8DC-49CC-9A5E-17DBC858B55B}"/>
              </a:ext>
              <a:ext uri="{C183D7F6-B498-43B3-948B-1728B52AA6E4}">
                <adec:decorative xmlns:adec="http://schemas.microsoft.com/office/drawing/2017/decorative" val="1"/>
              </a:ext>
            </a:extLst>
          </p:cNvPr>
          <p:cNvCxnSpPr>
            <a:cxnSpLocks/>
            <a:stCxn id="84" idx="1"/>
            <a:endCxn id="66" idx="2"/>
          </p:cNvCxnSpPr>
          <p:nvPr/>
        </p:nvCxnSpPr>
        <p:spPr>
          <a:xfrm flipH="1" flipV="1">
            <a:off x="2952053" y="2603352"/>
            <a:ext cx="1565193" cy="9251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C9A100B-BCFC-416D-89AF-A833ED764080}"/>
              </a:ext>
            </a:extLst>
          </p:cNvPr>
          <p:cNvSpPr txBox="1"/>
          <p:nvPr/>
        </p:nvSpPr>
        <p:spPr>
          <a:xfrm>
            <a:off x="3092869" y="3120360"/>
            <a:ext cx="727763" cy="323165"/>
          </a:xfrm>
          <a:prstGeom prst="rect">
            <a:avLst/>
          </a:prstGeom>
          <a:noFill/>
        </p:spPr>
        <p:txBody>
          <a:bodyPr wrap="none" lIns="0" tIns="0" rIns="0" bIns="0" rtlCol="0">
            <a:spAutoFit/>
          </a:bodyPr>
          <a:lstStyle/>
          <a:p>
            <a:r>
              <a:rPr lang="en-NL" sz="1050" dirty="0">
                <a:gradFill>
                  <a:gsLst>
                    <a:gs pos="2917">
                      <a:schemeClr val="tx1"/>
                    </a:gs>
                    <a:gs pos="30000">
                      <a:schemeClr val="tx1"/>
                    </a:gs>
                  </a:gsLst>
                  <a:lin ang="5400000" scaled="0"/>
                </a:gradFill>
                <a:latin typeface="+mn-lt"/>
              </a:rPr>
              <a:t>Code Review</a:t>
            </a:r>
          </a:p>
          <a:p>
            <a:r>
              <a:rPr lang="en-NL" sz="1050" dirty="0">
                <a:gradFill>
                  <a:gsLst>
                    <a:gs pos="2917">
                      <a:schemeClr val="tx1"/>
                    </a:gs>
                    <a:gs pos="30000">
                      <a:schemeClr val="tx1"/>
                    </a:gs>
                  </a:gsLst>
                  <a:lin ang="5400000" scaled="0"/>
                </a:gradFill>
                <a:latin typeface="+mn-lt"/>
              </a:rPr>
              <a:t>&amp; Merge PR</a:t>
            </a:r>
          </a:p>
        </p:txBody>
      </p:sp>
      <p:sp>
        <p:nvSpPr>
          <p:cNvPr id="95" name="TextBox 94">
            <a:extLst>
              <a:ext uri="{FF2B5EF4-FFF2-40B4-BE49-F238E27FC236}">
                <a16:creationId xmlns:a16="http://schemas.microsoft.com/office/drawing/2014/main" id="{4323173F-50DF-4ED0-9B64-D454A19F2FD3}"/>
              </a:ext>
            </a:extLst>
          </p:cNvPr>
          <p:cNvSpPr txBox="1"/>
          <p:nvPr/>
        </p:nvSpPr>
        <p:spPr>
          <a:xfrm>
            <a:off x="3591679" y="2360102"/>
            <a:ext cx="466473" cy="323165"/>
          </a:xfrm>
          <a:prstGeom prst="rect">
            <a:avLst/>
          </a:prstGeom>
          <a:noFill/>
        </p:spPr>
        <p:txBody>
          <a:bodyPr wrap="none" lIns="0" tIns="0" rIns="0" bIns="0" rtlCol="0">
            <a:spAutoFit/>
          </a:bodyPr>
          <a:lstStyle/>
          <a:p>
            <a:pPr algn="ctr"/>
            <a:r>
              <a:rPr lang="en-NL" sz="1050">
                <a:gradFill>
                  <a:gsLst>
                    <a:gs pos="2917">
                      <a:schemeClr val="tx1"/>
                    </a:gs>
                    <a:gs pos="30000">
                      <a:schemeClr val="tx1"/>
                    </a:gs>
                  </a:gsLst>
                  <a:lin ang="5400000" scaled="0"/>
                </a:gradFill>
                <a:latin typeface="+mn-lt"/>
              </a:rPr>
              <a:t>Compile</a:t>
            </a:r>
          </a:p>
          <a:p>
            <a:pPr algn="ctr"/>
            <a:r>
              <a:rPr lang="en-NL" sz="1050">
                <a:gradFill>
                  <a:gsLst>
                    <a:gs pos="2917">
                      <a:schemeClr val="tx1"/>
                    </a:gs>
                    <a:gs pos="30000">
                      <a:schemeClr val="tx1"/>
                    </a:gs>
                  </a:gsLst>
                  <a:lin ang="5400000" scaled="0"/>
                </a:gradFill>
                <a:latin typeface="+mn-lt"/>
              </a:rPr>
              <a:t>MOFs</a:t>
            </a:r>
          </a:p>
        </p:txBody>
      </p:sp>
      <p:sp>
        <p:nvSpPr>
          <p:cNvPr id="96" name="TextBox 95">
            <a:extLst>
              <a:ext uri="{FF2B5EF4-FFF2-40B4-BE49-F238E27FC236}">
                <a16:creationId xmlns:a16="http://schemas.microsoft.com/office/drawing/2014/main" id="{AA0D5314-0AD7-4D9F-BBC8-A311FEB6ADE9}"/>
              </a:ext>
            </a:extLst>
          </p:cNvPr>
          <p:cNvSpPr txBox="1"/>
          <p:nvPr/>
        </p:nvSpPr>
        <p:spPr>
          <a:xfrm>
            <a:off x="5082642" y="2353314"/>
            <a:ext cx="397545" cy="323165"/>
          </a:xfrm>
          <a:prstGeom prst="rect">
            <a:avLst/>
          </a:prstGeom>
          <a:noFill/>
        </p:spPr>
        <p:txBody>
          <a:bodyPr wrap="none" lIns="0" tIns="0" rIns="0" bIns="0" rtlCol="0">
            <a:spAutoFit/>
          </a:bodyPr>
          <a:lstStyle/>
          <a:p>
            <a:pPr algn="ctr"/>
            <a:r>
              <a:rPr lang="en-NL" sz="1050">
                <a:gradFill>
                  <a:gsLst>
                    <a:gs pos="2917">
                      <a:schemeClr val="tx1"/>
                    </a:gs>
                    <a:gs pos="30000">
                      <a:schemeClr val="tx1"/>
                    </a:gs>
                  </a:gsLst>
                  <a:lin ang="5400000" scaled="0"/>
                </a:gradFill>
                <a:latin typeface="+mn-lt"/>
              </a:rPr>
              <a:t>Deploy</a:t>
            </a:r>
          </a:p>
          <a:p>
            <a:pPr algn="ctr"/>
            <a:r>
              <a:rPr lang="en-NL" sz="1050">
                <a:gradFill>
                  <a:gsLst>
                    <a:gs pos="2917">
                      <a:schemeClr val="tx1"/>
                    </a:gs>
                    <a:gs pos="30000">
                      <a:schemeClr val="tx1"/>
                    </a:gs>
                  </a:gsLst>
                  <a:lin ang="5400000" scaled="0"/>
                </a:gradFill>
                <a:latin typeface="+mn-lt"/>
              </a:rPr>
              <a:t>MOFs</a:t>
            </a:r>
          </a:p>
        </p:txBody>
      </p:sp>
      <p:sp>
        <p:nvSpPr>
          <p:cNvPr id="8" name="AutoShape 2" descr="High Availability with Media Services Video on Demand - Azure Media  Services v3 | Microsoft Docs">
            <a:extLst>
              <a:ext uri="{FF2B5EF4-FFF2-40B4-BE49-F238E27FC236}">
                <a16:creationId xmlns:a16="http://schemas.microsoft.com/office/drawing/2014/main" id="{6E89B067-D909-4BB0-AEA0-F19DFB80C035}"/>
              </a:ext>
            </a:extLst>
          </p:cNvPr>
          <p:cNvSpPr>
            <a:spLocks noChangeAspect="1" noChangeArrowheads="1"/>
          </p:cNvSpPr>
          <p:nvPr/>
        </p:nvSpPr>
        <p:spPr bwMode="auto">
          <a:xfrm>
            <a:off x="4204895" y="1246161"/>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NL" sz="1350">
              <a:latin typeface="+mn-lt"/>
            </a:endParaRPr>
          </a:p>
        </p:txBody>
      </p:sp>
      <p:pic>
        <p:nvPicPr>
          <p:cNvPr id="22" name="Picture 21" descr="Azure KeyVault Logo&#10;&#10;Contains all secrets used by the Build pipeline">
            <a:extLst>
              <a:ext uri="{FF2B5EF4-FFF2-40B4-BE49-F238E27FC236}">
                <a16:creationId xmlns:a16="http://schemas.microsoft.com/office/drawing/2014/main" id="{7D18F497-38C6-4416-AB90-85BE6A918847}"/>
              </a:ext>
            </a:extLst>
          </p:cNvPr>
          <p:cNvPicPr>
            <a:picLocks noChangeAspect="1"/>
          </p:cNvPicPr>
          <p:nvPr/>
        </p:nvPicPr>
        <p:blipFill>
          <a:blip r:embed="rId6"/>
          <a:stretch>
            <a:fillRect/>
          </a:stretch>
        </p:blipFill>
        <p:spPr>
          <a:xfrm>
            <a:off x="4210744" y="1010268"/>
            <a:ext cx="743054" cy="743054"/>
          </a:xfrm>
          <a:prstGeom prst="rect">
            <a:avLst/>
          </a:prstGeom>
        </p:spPr>
      </p:pic>
      <p:sp>
        <p:nvSpPr>
          <p:cNvPr id="27" name="TextBox 26">
            <a:extLst>
              <a:ext uri="{FF2B5EF4-FFF2-40B4-BE49-F238E27FC236}">
                <a16:creationId xmlns:a16="http://schemas.microsoft.com/office/drawing/2014/main" id="{E9D4A943-88D3-49EA-9F12-7C8F8F541519}"/>
              </a:ext>
            </a:extLst>
          </p:cNvPr>
          <p:cNvSpPr txBox="1"/>
          <p:nvPr/>
        </p:nvSpPr>
        <p:spPr>
          <a:xfrm>
            <a:off x="4686212" y="1083131"/>
            <a:ext cx="876409" cy="392415"/>
          </a:xfrm>
          <a:prstGeom prst="rect">
            <a:avLst/>
          </a:prstGeom>
          <a:noFill/>
        </p:spPr>
        <p:txBody>
          <a:bodyPr wrap="square" lIns="68580" tIns="34290" rIns="68580" bIns="34290" rtlCol="0" anchor="t">
            <a:spAutoFit/>
          </a:bodyPr>
          <a:lstStyle/>
          <a:p>
            <a:pPr algn="ctr"/>
            <a:r>
              <a:rPr lang="en-US" sz="1050">
                <a:latin typeface="+mn-lt"/>
              </a:rPr>
              <a:t>A</a:t>
            </a:r>
            <a:r>
              <a:rPr lang="en-NL" sz="1050">
                <a:latin typeface="+mn-lt"/>
              </a:rPr>
              <a:t>zure</a:t>
            </a:r>
          </a:p>
          <a:p>
            <a:pPr algn="ctr"/>
            <a:r>
              <a:rPr lang="en-NL" sz="1050">
                <a:latin typeface="+mn-lt"/>
              </a:rPr>
              <a:t>Key Vault</a:t>
            </a:r>
            <a:endParaRPr lang="fr-CA" sz="1050">
              <a:latin typeface="+mn-lt"/>
            </a:endParaRPr>
          </a:p>
        </p:txBody>
      </p:sp>
      <p:cxnSp>
        <p:nvCxnSpPr>
          <p:cNvPr id="64" name="Straight Arrow Connector 63">
            <a:extLst>
              <a:ext uri="{FF2B5EF4-FFF2-40B4-BE49-F238E27FC236}">
                <a16:creationId xmlns:a16="http://schemas.microsoft.com/office/drawing/2014/main" id="{57F0C47F-96C5-4435-85C3-F635D18F8A6F}"/>
              </a:ext>
              <a:ext uri="{C183D7F6-B498-43B3-948B-1728B52AA6E4}">
                <adec:decorative xmlns:adec="http://schemas.microsoft.com/office/drawing/2017/decorative" val="1"/>
              </a:ext>
            </a:extLst>
          </p:cNvPr>
          <p:cNvCxnSpPr>
            <a:cxnSpLocks/>
            <a:stCxn id="33" idx="0"/>
            <a:endCxn id="22" idx="2"/>
          </p:cNvCxnSpPr>
          <p:nvPr/>
        </p:nvCxnSpPr>
        <p:spPr>
          <a:xfrm flipH="1" flipV="1">
            <a:off x="4582271" y="1753322"/>
            <a:ext cx="4815" cy="283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2FF927-9476-4761-A2B0-2A265A024856}"/>
              </a:ext>
            </a:extLst>
          </p:cNvPr>
          <p:cNvSpPr txBox="1"/>
          <p:nvPr/>
        </p:nvSpPr>
        <p:spPr>
          <a:xfrm>
            <a:off x="4662267" y="1714001"/>
            <a:ext cx="625171" cy="323165"/>
          </a:xfrm>
          <a:prstGeom prst="rect">
            <a:avLst/>
          </a:prstGeom>
          <a:noFill/>
        </p:spPr>
        <p:txBody>
          <a:bodyPr wrap="none" lIns="0" tIns="0" rIns="0" bIns="0" rtlCol="0">
            <a:spAutoFit/>
          </a:bodyPr>
          <a:lstStyle/>
          <a:p>
            <a:r>
              <a:rPr lang="en-NL" sz="1050">
                <a:gradFill>
                  <a:gsLst>
                    <a:gs pos="2917">
                      <a:schemeClr val="tx1"/>
                    </a:gs>
                    <a:gs pos="30000">
                      <a:schemeClr val="tx1"/>
                    </a:gs>
                  </a:gsLst>
                  <a:lin ang="5400000" scaled="0"/>
                </a:gradFill>
                <a:latin typeface="+mn-lt"/>
              </a:rPr>
              <a:t>Get</a:t>
            </a:r>
          </a:p>
          <a:p>
            <a:r>
              <a:rPr lang="en-NL" sz="1050">
                <a:gradFill>
                  <a:gsLst>
                    <a:gs pos="2917">
                      <a:schemeClr val="tx1"/>
                    </a:gs>
                    <a:gs pos="30000">
                      <a:schemeClr val="tx1"/>
                    </a:gs>
                  </a:gsLst>
                  <a:lin ang="5400000" scaled="0"/>
                </a:gradFill>
                <a:latin typeface="+mn-lt"/>
              </a:rPr>
              <a:t>Credentials</a:t>
            </a:r>
          </a:p>
        </p:txBody>
      </p:sp>
      <p:pic>
        <p:nvPicPr>
          <p:cNvPr id="9" name="Picture 2" descr="Azure DevOPS Repository Logo&#10;&#10;Forked repository of Admin1 user">
            <a:extLst>
              <a:ext uri="{FF2B5EF4-FFF2-40B4-BE49-F238E27FC236}">
                <a16:creationId xmlns:a16="http://schemas.microsoft.com/office/drawing/2014/main" id="{EF034E48-3406-4D44-ADA0-DDA3748339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907" y="2103274"/>
            <a:ext cx="500078" cy="500078"/>
          </a:xfrm>
          <a:prstGeom prst="rect">
            <a:avLst/>
          </a:prstGeom>
          <a:noFill/>
        </p:spPr>
      </p:pic>
      <p:pic>
        <p:nvPicPr>
          <p:cNvPr id="66" name="Picture 2" descr="Azure DevOPS Repository Logo&#10;&#10;Main repository that holds all configurations and scripts">
            <a:extLst>
              <a:ext uri="{FF2B5EF4-FFF2-40B4-BE49-F238E27FC236}">
                <a16:creationId xmlns:a16="http://schemas.microsoft.com/office/drawing/2014/main" id="{70367EA7-1F80-4870-BBE1-0B0C7F1E36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2014" y="2103274"/>
            <a:ext cx="500078" cy="500078"/>
          </a:xfrm>
          <a:prstGeom prst="rect">
            <a:avLst/>
          </a:prstGeom>
          <a:noFill/>
        </p:spPr>
      </p:pic>
      <p:sp>
        <p:nvSpPr>
          <p:cNvPr id="10" name="Title 9">
            <a:extLst>
              <a:ext uri="{FF2B5EF4-FFF2-40B4-BE49-F238E27FC236}">
                <a16:creationId xmlns:a16="http://schemas.microsoft.com/office/drawing/2014/main" id="{8D1DD384-B99D-32E7-3221-65A0B74D4B6F}"/>
              </a:ext>
            </a:extLst>
          </p:cNvPr>
          <p:cNvSpPr>
            <a:spLocks noGrp="1"/>
          </p:cNvSpPr>
          <p:nvPr>
            <p:ph type="title"/>
          </p:nvPr>
        </p:nvSpPr>
        <p:spPr/>
        <p:txBody>
          <a:bodyPr>
            <a:normAutofit fontScale="90000"/>
          </a:bodyPr>
          <a:lstStyle/>
          <a:p>
            <a:r>
              <a:rPr lang="en-US" dirty="0"/>
              <a:t>Automate the change process!</a:t>
            </a:r>
            <a:endParaRPr lang="en-NL" dirty="0"/>
          </a:p>
        </p:txBody>
      </p:sp>
    </p:spTree>
    <p:extLst>
      <p:ext uri="{BB962C8B-B14F-4D97-AF65-F5344CB8AC3E}">
        <p14:creationId xmlns:p14="http://schemas.microsoft.com/office/powerpoint/2010/main" val="197121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500"/>
                                        <p:tgtEl>
                                          <p:spTgt spid="8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fade">
                                      <p:cBhvr>
                                        <p:cTn id="67" dur="500"/>
                                        <p:tgtEl>
                                          <p:spTgt spid="85"/>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500"/>
                                        <p:tgtEl>
                                          <p:spTgt spid="8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5"/>
                                        </p:tgtEl>
                                        <p:attrNameLst>
                                          <p:attrName>style.visibility</p:attrName>
                                        </p:attrNameLst>
                                      </p:cBhvr>
                                      <p:to>
                                        <p:strVal val="visible"/>
                                      </p:to>
                                    </p:set>
                                    <p:animEffect transition="in" filter="fade">
                                      <p:cBhvr>
                                        <p:cTn id="86" dur="500"/>
                                        <p:tgtEl>
                                          <p:spTgt spid="95"/>
                                        </p:tgtEl>
                                      </p:cBhvr>
                                    </p:animEffect>
                                  </p:childTnLst>
                                </p:cTn>
                              </p:par>
                            </p:childTnLst>
                          </p:cTn>
                        </p:par>
                        <p:par>
                          <p:cTn id="87" fill="hold">
                            <p:stCondLst>
                              <p:cond delay="1000"/>
                            </p:stCondLst>
                            <p:childTnLst>
                              <p:par>
                                <p:cTn id="88" presetID="10" presetClass="entr" presetSubtype="0"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childTnLst>
                          </p:cTn>
                        </p:par>
                        <p:par>
                          <p:cTn id="94" fill="hold">
                            <p:stCondLst>
                              <p:cond delay="1500"/>
                            </p:stCondLst>
                            <p:childTnLst>
                              <p:par>
                                <p:cTn id="95" presetID="10" presetClass="entr" presetSubtype="0" fill="hold" nodeType="after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500"/>
                                        <p:tgtEl>
                                          <p:spTgt spid="6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childTnLst>
                          </p:cTn>
                        </p:par>
                        <p:par>
                          <p:cTn id="106" fill="hold">
                            <p:stCondLst>
                              <p:cond delay="500"/>
                            </p:stCondLst>
                            <p:childTnLst>
                              <p:par>
                                <p:cTn id="107" presetID="10" presetClass="entr" presetSubtype="0" fill="hold"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96"/>
                                        </p:tgtEl>
                                        <p:attrNameLst>
                                          <p:attrName>style.visibility</p:attrName>
                                        </p:attrNameLst>
                                      </p:cBhvr>
                                      <p:to>
                                        <p:strVal val="visible"/>
                                      </p:to>
                                    </p:set>
                                    <p:animEffect transition="in" filter="fade">
                                      <p:cBhvr>
                                        <p:cTn id="112" dur="500"/>
                                        <p:tgtEl>
                                          <p:spTgt spid="9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fade">
                                      <p:cBhvr>
                                        <p:cTn id="117" dur="500"/>
                                        <p:tgtEl>
                                          <p:spTgt spid="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
                                        </p:tgtEl>
                                        <p:attrNameLst>
                                          <p:attrName>style.visibility</p:attrName>
                                        </p:attrNameLst>
                                      </p:cBhvr>
                                      <p:to>
                                        <p:strVal val="visible"/>
                                      </p:to>
                                    </p:set>
                                    <p:animEffect transition="in" filter="fade">
                                      <p:cBhvr>
                                        <p:cTn id="120" dur="500"/>
                                        <p:tgtEl>
                                          <p:spTgt spid="7"/>
                                        </p:tgtEl>
                                      </p:cBhvr>
                                    </p:animEffec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fade">
                                      <p:cBhvr>
                                        <p:cTn id="124" dur="500"/>
                                        <p:tgtEl>
                                          <p:spTgt spid="18"/>
                                        </p:tgtEl>
                                      </p:cBhvr>
                                    </p:animEffect>
                                  </p:childTnLst>
                                </p:cTn>
                              </p:par>
                              <p:par>
                                <p:cTn id="125" presetID="10" presetClass="entr" presetSubtype="0" fill="hold"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500"/>
                                        <p:tgtEl>
                                          <p:spTgt spid="5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130"/>
                                        </p:tgtEl>
                                        <p:attrNameLst>
                                          <p:attrName>style.visibility</p:attrName>
                                        </p:attrNameLst>
                                      </p:cBhvr>
                                      <p:to>
                                        <p:strVal val="visible"/>
                                      </p:to>
                                    </p:set>
                                    <p:animEffect transition="in" filter="fade">
                                      <p:cBhvr>
                                        <p:cTn id="135" dur="500"/>
                                        <p:tgtEl>
                                          <p:spTgt spid="5130"/>
                                        </p:tgtEl>
                                      </p:cBhvr>
                                    </p:animEffect>
                                  </p:childTnLst>
                                </p:cTn>
                              </p:par>
                            </p:childTnLst>
                          </p:cTn>
                        </p:par>
                        <p:par>
                          <p:cTn id="136" fill="hold">
                            <p:stCondLst>
                              <p:cond delay="500"/>
                            </p:stCondLst>
                            <p:childTnLst>
                              <p:par>
                                <p:cTn id="137" presetID="10" presetClass="entr" presetSubtype="0" fill="hold" nodeType="afterEffect">
                                  <p:stCondLst>
                                    <p:cond delay="0"/>
                                  </p:stCondLst>
                                  <p:childTnLst>
                                    <p:set>
                                      <p:cBhvr>
                                        <p:cTn id="138" dur="1" fill="hold">
                                          <p:stCondLst>
                                            <p:cond delay="0"/>
                                          </p:stCondLst>
                                        </p:cTn>
                                        <p:tgtEl>
                                          <p:spTgt spid="62"/>
                                        </p:tgtEl>
                                        <p:attrNameLst>
                                          <p:attrName>style.visibility</p:attrName>
                                        </p:attrNameLst>
                                      </p:cBhvr>
                                      <p:to>
                                        <p:strVal val="visible"/>
                                      </p:to>
                                    </p:set>
                                    <p:animEffect transition="in" filter="fade">
                                      <p:cBhvr>
                                        <p:cTn id="139" dur="500"/>
                                        <p:tgtEl>
                                          <p:spTgt spid="6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500"/>
                                        <p:tgtEl>
                                          <p:spTgt spid="5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5122"/>
                                        </p:tgtEl>
                                        <p:attrNameLst>
                                          <p:attrName>style.visibility</p:attrName>
                                        </p:attrNameLst>
                                      </p:cBhvr>
                                      <p:to>
                                        <p:strVal val="visible"/>
                                      </p:to>
                                    </p:set>
                                    <p:animEffect transition="in" filter="fade">
                                      <p:cBhvr>
                                        <p:cTn id="147" dur="500"/>
                                        <p:tgtEl>
                                          <p:spTgt spid="5122"/>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fade">
                                      <p:cBhvr>
                                        <p:cTn id="150" dur="500"/>
                                        <p:tgtEl>
                                          <p:spTgt spid="3"/>
                                        </p:tgtEl>
                                      </p:cBhvr>
                                    </p:animEffect>
                                  </p:childTnLst>
                                </p:cTn>
                              </p:par>
                            </p:childTnLst>
                          </p:cTn>
                        </p:par>
                        <p:par>
                          <p:cTn id="151" fill="hold">
                            <p:stCondLst>
                              <p:cond delay="500"/>
                            </p:stCondLst>
                            <p:childTnLst>
                              <p:par>
                                <p:cTn id="152" presetID="10" presetClass="entr" presetSubtype="0" fill="hold" nodeType="afterEffect">
                                  <p:stCondLst>
                                    <p:cond delay="0"/>
                                  </p:stCondLst>
                                  <p:childTnLst>
                                    <p:set>
                                      <p:cBhvr>
                                        <p:cTn id="153" dur="1" fill="hold">
                                          <p:stCondLst>
                                            <p:cond delay="0"/>
                                          </p:stCondLst>
                                        </p:cTn>
                                        <p:tgtEl>
                                          <p:spTgt spid="48"/>
                                        </p:tgtEl>
                                        <p:attrNameLst>
                                          <p:attrName>style.visibility</p:attrName>
                                        </p:attrNameLst>
                                      </p:cBhvr>
                                      <p:to>
                                        <p:strVal val="visible"/>
                                      </p:to>
                                    </p:set>
                                    <p:animEffect transition="in" filter="fade">
                                      <p:cBhvr>
                                        <p:cTn id="154" dur="500"/>
                                        <p:tgtEl>
                                          <p:spTgt spid="48"/>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fade">
                                      <p:cBhvr>
                                        <p:cTn id="15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20" grpId="0"/>
      <p:bldP spid="46" grpId="0"/>
      <p:bldP spid="51" grpId="0"/>
      <p:bldP spid="3" grpId="0"/>
      <p:bldP spid="7" grpId="0"/>
      <p:bldP spid="18" grpId="0"/>
      <p:bldP spid="54" grpId="0"/>
      <p:bldP spid="57" grpId="0"/>
      <p:bldP spid="5130" grpId="0"/>
      <p:bldP spid="78" grpId="0"/>
      <p:bldP spid="82" grpId="0"/>
      <p:bldP spid="83" grpId="0"/>
      <p:bldP spid="85" grpId="0"/>
      <p:bldP spid="89" grpId="0"/>
      <p:bldP spid="95" grpId="0"/>
      <p:bldP spid="96" grpId="0"/>
      <p:bldP spid="27" grpId="0"/>
      <p:bldP spid="6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
          <p:cNvSpPr txBox="1">
            <a:spLocks noGrp="1"/>
          </p:cNvSpPr>
          <p:nvPr>
            <p:ph type="title"/>
          </p:nvPr>
        </p:nvSpPr>
        <p:spPr>
          <a:xfrm>
            <a:off x="1692275" y="268288"/>
            <a:ext cx="7006943" cy="4679725"/>
          </a:xfrm>
          <a:prstGeom prst="rect">
            <a:avLst/>
          </a:prstGeom>
        </p:spPr>
        <p:txBody>
          <a:bodyPr/>
          <a:lstStyle/>
          <a:p>
            <a:r>
              <a:rPr lang="en-US" dirty="0"/>
              <a:t>Let’s see that in action!</a:t>
            </a:r>
            <a:endParaRPr dirty="0"/>
          </a:p>
        </p:txBody>
      </p:sp>
    </p:spTree>
    <p:extLst>
      <p:ext uri="{BB962C8B-B14F-4D97-AF65-F5344CB8AC3E}">
        <p14:creationId xmlns:p14="http://schemas.microsoft.com/office/powerpoint/2010/main" val="415118381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B7A4-4421-49B3-B766-69D1862C0AD6}"/>
              </a:ext>
            </a:extLst>
          </p:cNvPr>
          <p:cNvSpPr>
            <a:spLocks noGrp="1"/>
          </p:cNvSpPr>
          <p:nvPr>
            <p:ph type="title"/>
          </p:nvPr>
        </p:nvSpPr>
        <p:spPr/>
        <p:txBody>
          <a:bodyPr>
            <a:normAutofit/>
          </a:bodyPr>
          <a:lstStyle/>
          <a:p>
            <a:r>
              <a:rPr lang="en-US" dirty="0"/>
              <a:t>Work in progress</a:t>
            </a:r>
          </a:p>
        </p:txBody>
      </p:sp>
      <p:sp>
        <p:nvSpPr>
          <p:cNvPr id="3" name="Text Placeholder 2">
            <a:extLst>
              <a:ext uri="{FF2B5EF4-FFF2-40B4-BE49-F238E27FC236}">
                <a16:creationId xmlns:a16="http://schemas.microsoft.com/office/drawing/2014/main" id="{3D41F376-DB47-4FFA-BD9F-094727450C3F}"/>
              </a:ext>
            </a:extLst>
          </p:cNvPr>
          <p:cNvSpPr>
            <a:spLocks noGrp="1"/>
          </p:cNvSpPr>
          <p:nvPr>
            <p:ph type="body" idx="1"/>
          </p:nvPr>
        </p:nvSpPr>
        <p:spPr/>
        <p:txBody>
          <a:bodyPr/>
          <a:lstStyle/>
          <a:p>
            <a:r>
              <a:rPr lang="en-US" sz="2100" kern="1200" dirty="0">
                <a:gradFill>
                  <a:gsLst>
                    <a:gs pos="1250">
                      <a:schemeClr val="tx1"/>
                    </a:gs>
                    <a:gs pos="100000">
                      <a:schemeClr val="tx1"/>
                    </a:gs>
                  </a:gsLst>
                  <a:lin ang="5400000" scaled="0"/>
                </a:gradFill>
                <a:cs typeface="Segoe UI" panose="020B0502040204020203" pitchFamily="34" charset="0"/>
                <a:sym typeface="Helvetica"/>
              </a:rPr>
              <a:t>Improvements to the solution:</a:t>
            </a:r>
            <a:endParaRPr lang="en-NL" sz="2100" kern="1200" dirty="0">
              <a:gradFill>
                <a:gsLst>
                  <a:gs pos="1250">
                    <a:schemeClr val="tx1"/>
                  </a:gs>
                  <a:gs pos="100000">
                    <a:schemeClr val="tx1"/>
                  </a:gs>
                </a:gsLst>
                <a:lin ang="5400000" scaled="0"/>
              </a:gradFill>
              <a:cs typeface="Segoe UI" panose="020B0502040204020203" pitchFamily="34" charset="0"/>
              <a:sym typeface="Helvetica"/>
            </a:endParaRPr>
          </a:p>
          <a:p>
            <a:pPr marL="342900" indent="-342900">
              <a:buFont typeface="Arial" panose="020B0604020202020204" pitchFamily="34" charset="0"/>
              <a:buChar char="•"/>
            </a:pPr>
            <a:r>
              <a:rPr lang="en-US" sz="2100" kern="1200" dirty="0">
                <a:gradFill>
                  <a:gsLst>
                    <a:gs pos="1250">
                      <a:schemeClr val="tx1"/>
                    </a:gs>
                    <a:gs pos="100000">
                      <a:schemeClr val="tx1"/>
                    </a:gs>
                  </a:gsLst>
                  <a:lin ang="5400000" scaled="0"/>
                </a:gradFill>
                <a:cs typeface="Segoe UI" panose="020B0502040204020203" pitchFamily="34" charset="0"/>
                <a:sym typeface="Helvetica"/>
              </a:rPr>
              <a:t>Add composite resources for other workloads</a:t>
            </a:r>
          </a:p>
          <a:p>
            <a:pPr marL="342900" indent="-342900">
              <a:buFont typeface="Arial" panose="020B0604020202020204" pitchFamily="34" charset="0"/>
              <a:buChar char="•"/>
            </a:pPr>
            <a:r>
              <a:rPr lang="en-US" sz="2100" kern="1200" dirty="0">
                <a:gradFill>
                  <a:gsLst>
                    <a:gs pos="1250">
                      <a:schemeClr val="tx1"/>
                    </a:gs>
                    <a:gs pos="100000">
                      <a:schemeClr val="tx1"/>
                    </a:gs>
                  </a:gsLst>
                  <a:lin ang="5400000" scaled="0"/>
                </a:gradFill>
                <a:cs typeface="Segoe UI" panose="020B0502040204020203" pitchFamily="34" charset="0"/>
                <a:sym typeface="Helvetica"/>
              </a:rPr>
              <a:t>Change Self-Hosted agent to Cloud-Hosted agent</a:t>
            </a:r>
            <a:endParaRPr lang="en-NL" sz="2100" kern="1200" dirty="0">
              <a:gradFill>
                <a:gsLst>
                  <a:gs pos="1250">
                    <a:schemeClr val="tx1"/>
                  </a:gs>
                  <a:gs pos="100000">
                    <a:schemeClr val="tx1"/>
                  </a:gs>
                </a:gsLst>
                <a:lin ang="5400000" scaled="0"/>
              </a:gradFill>
              <a:cs typeface="Segoe UI" panose="020B0502040204020203" pitchFamily="34" charset="0"/>
              <a:sym typeface="Helvetica"/>
            </a:endParaRPr>
          </a:p>
          <a:p>
            <a:pPr marL="342900" indent="-342900">
              <a:buFont typeface="Arial" panose="020B0604020202020204" pitchFamily="34" charset="0"/>
              <a:buChar char="•"/>
            </a:pPr>
            <a:r>
              <a:rPr lang="en-US" sz="2100" kern="1200" dirty="0">
                <a:gradFill>
                  <a:gsLst>
                    <a:gs pos="1250">
                      <a:schemeClr val="tx1"/>
                    </a:gs>
                    <a:gs pos="100000">
                      <a:schemeClr val="tx1"/>
                    </a:gs>
                  </a:gsLst>
                  <a:lin ang="5400000" scaled="0"/>
                </a:gradFill>
                <a:cs typeface="Segoe UI" panose="020B0502040204020203" pitchFamily="34" charset="0"/>
                <a:sym typeface="Helvetica"/>
              </a:rPr>
              <a:t>Replace Credentials with Certificate Thumbprint</a:t>
            </a:r>
          </a:p>
          <a:p>
            <a:pPr marL="342900" indent="-342900">
              <a:buFont typeface="Arial" panose="020B0604020202020204" pitchFamily="34" charset="0"/>
              <a:buChar char="•"/>
            </a:pPr>
            <a:r>
              <a:rPr lang="en-US" sz="2100" kern="1200" dirty="0">
                <a:gradFill>
                  <a:gsLst>
                    <a:gs pos="1250">
                      <a:schemeClr val="tx1"/>
                    </a:gs>
                    <a:gs pos="100000">
                      <a:schemeClr val="tx1"/>
                    </a:gs>
                  </a:gsLst>
                  <a:lin ang="5400000" scaled="0"/>
                </a:gradFill>
                <a:cs typeface="Segoe UI" panose="020B0502040204020203" pitchFamily="34" charset="0"/>
                <a:sym typeface="Helvetica"/>
              </a:rPr>
              <a:t>Merge multiple layers of configuration data</a:t>
            </a:r>
            <a:endParaRPr lang="en-NL" sz="2100" kern="1200" dirty="0">
              <a:gradFill>
                <a:gsLst>
                  <a:gs pos="1250">
                    <a:schemeClr val="tx1"/>
                  </a:gs>
                  <a:gs pos="100000">
                    <a:schemeClr val="tx1"/>
                  </a:gs>
                </a:gsLst>
                <a:lin ang="5400000" scaled="0"/>
              </a:gradFill>
              <a:cs typeface="Segoe UI" panose="020B0502040204020203" pitchFamily="34" charset="0"/>
              <a:sym typeface="Helvetica"/>
            </a:endParaRPr>
          </a:p>
          <a:p>
            <a:pPr marL="342900" indent="-342900">
              <a:buFont typeface="Arial" panose="020B0604020202020204" pitchFamily="34" charset="0"/>
              <a:buChar char="•"/>
            </a:pPr>
            <a:r>
              <a:rPr lang="en-US" sz="2100" kern="1200" dirty="0">
                <a:gradFill>
                  <a:gsLst>
                    <a:gs pos="1250">
                      <a:schemeClr val="tx1"/>
                    </a:gs>
                    <a:gs pos="100000">
                      <a:schemeClr val="tx1"/>
                    </a:gs>
                  </a:gsLst>
                  <a:lin ang="5400000" scaled="0"/>
                </a:gradFill>
                <a:cs typeface="Segoe UI" panose="020B0502040204020203" pitchFamily="34" charset="0"/>
                <a:sym typeface="Helvetica"/>
              </a:rPr>
              <a:t>Add QA tests to the Build pipeline</a:t>
            </a:r>
          </a:p>
        </p:txBody>
      </p:sp>
      <p:pic>
        <p:nvPicPr>
          <p:cNvPr id="7170" name="Picture 2">
            <a:extLst>
              <a:ext uri="{FF2B5EF4-FFF2-40B4-BE49-F238E27FC236}">
                <a16:creationId xmlns:a16="http://schemas.microsoft.com/office/drawing/2014/main" id="{D7970186-BE83-40A7-8C9F-B01EA1E9B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29" y="4636178"/>
            <a:ext cx="1801366" cy="328844"/>
          </a:xfrm>
          <a:prstGeom prst="rect">
            <a:avLst/>
          </a:prstGeom>
          <a:noFill/>
        </p:spPr>
      </p:pic>
    </p:spTree>
    <p:extLst>
      <p:ext uri="{BB962C8B-B14F-4D97-AF65-F5344CB8AC3E}">
        <p14:creationId xmlns:p14="http://schemas.microsoft.com/office/powerpoint/2010/main" val="3665804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6985370" cy="857251"/>
          </a:xfrm>
          <a:prstGeom prst="rect">
            <a:avLst/>
          </a:prstGeom>
        </p:spPr>
        <p:txBody>
          <a:bodyPr/>
          <a:lstStyle/>
          <a:p>
            <a:r>
              <a:rPr lang="en-US" dirty="0"/>
              <a:t>Resources</a:t>
            </a:r>
            <a:endParaRPr dirty="0"/>
          </a:p>
        </p:txBody>
      </p:sp>
      <p:sp>
        <p:nvSpPr>
          <p:cNvPr id="115" name="Tijdelijke aanduiding voor tekst 2"/>
          <p:cNvSpPr txBox="1">
            <a:spLocks noGrp="1"/>
          </p:cNvSpPr>
          <p:nvPr>
            <p:ph type="body" idx="1"/>
          </p:nvPr>
        </p:nvSpPr>
        <p:spPr>
          <a:xfrm>
            <a:off x="1690318" y="1211749"/>
            <a:ext cx="6985370" cy="3553431"/>
          </a:xfrm>
          <a:prstGeom prst="rect">
            <a:avLst/>
          </a:prstGeom>
        </p:spPr>
        <p:txBody>
          <a:bodyPr>
            <a:normAutofit fontScale="47500" lnSpcReduction="20000"/>
          </a:bodyPr>
          <a:lstStyle/>
          <a:p>
            <a:r>
              <a:rPr lang="en-US" dirty="0"/>
              <a:t>GitHub</a:t>
            </a:r>
          </a:p>
          <a:p>
            <a:pPr marL="457200" indent="-457200">
              <a:buFont typeface="Arial" panose="020B0604020202020204" pitchFamily="34" charset="0"/>
              <a:buChar char="•"/>
            </a:pPr>
            <a:r>
              <a:rPr lang="en-US" dirty="0"/>
              <a:t>https://Github.com/Microsoft/Microsoft365DSC</a:t>
            </a:r>
          </a:p>
          <a:p>
            <a:endParaRPr lang="en-US" dirty="0"/>
          </a:p>
          <a:p>
            <a:r>
              <a:rPr lang="en-US" dirty="0"/>
              <a:t>Official Website</a:t>
            </a:r>
          </a:p>
          <a:p>
            <a:pPr marL="457200" indent="-457200">
              <a:buFont typeface="Arial" panose="020B0604020202020204" pitchFamily="34" charset="0"/>
              <a:buChar char="•"/>
            </a:pPr>
            <a:r>
              <a:rPr lang="en-US" dirty="0"/>
              <a:t>https://Microsoft365DSC.com</a:t>
            </a:r>
          </a:p>
          <a:p>
            <a:pPr marL="457200" indent="-457200">
              <a:buFont typeface="Arial" panose="020B0604020202020204" pitchFamily="34" charset="0"/>
              <a:buChar char="•"/>
            </a:pPr>
            <a:r>
              <a:rPr lang="en-US" dirty="0"/>
              <a:t>https://export.Microsoft365DSC.com</a:t>
            </a:r>
          </a:p>
          <a:p>
            <a:endParaRPr lang="en-US" dirty="0"/>
          </a:p>
          <a:p>
            <a:r>
              <a:rPr lang="en-US" dirty="0"/>
              <a:t>PowerShell Gallery</a:t>
            </a:r>
          </a:p>
          <a:p>
            <a:pPr marL="457200" indent="-457200">
              <a:buFont typeface="Arial" panose="020B0604020202020204" pitchFamily="34" charset="0"/>
              <a:buChar char="•"/>
            </a:pPr>
            <a:r>
              <a:rPr lang="en-US" dirty="0"/>
              <a:t>https://www.powershellgallery.com/packages/Microsoft365DSC</a:t>
            </a:r>
          </a:p>
          <a:p>
            <a:endParaRPr lang="en-US" dirty="0"/>
          </a:p>
          <a:p>
            <a:r>
              <a:rPr lang="en-US" dirty="0"/>
              <a:t>DevOps Whitepaper</a:t>
            </a:r>
          </a:p>
          <a:p>
            <a:pPr marL="457200" indent="-457200">
              <a:buFont typeface="Arial" panose="020B0604020202020204" pitchFamily="34" charset="0"/>
              <a:buChar char="•"/>
            </a:pPr>
            <a:r>
              <a:rPr lang="en-US" dirty="0"/>
              <a:t>https://aka.ms/M365DSCWhitepaper</a:t>
            </a:r>
          </a:p>
        </p:txBody>
      </p:sp>
    </p:spTree>
    <p:extLst>
      <p:ext uri="{BB962C8B-B14F-4D97-AF65-F5344CB8AC3E}">
        <p14:creationId xmlns:p14="http://schemas.microsoft.com/office/powerpoint/2010/main" val="27099565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6985370" cy="857251"/>
          </a:xfrm>
          <a:prstGeom prst="rect">
            <a:avLst/>
          </a:prstGeom>
        </p:spPr>
        <p:txBody>
          <a:bodyPr/>
          <a:lstStyle/>
          <a:p>
            <a:r>
              <a:rPr lang="en-US" dirty="0"/>
              <a:t>Resources</a:t>
            </a:r>
            <a:endParaRPr dirty="0"/>
          </a:p>
        </p:txBody>
      </p:sp>
      <p:sp>
        <p:nvSpPr>
          <p:cNvPr id="115" name="Tijdelijke aanduiding voor tekst 2"/>
          <p:cNvSpPr txBox="1">
            <a:spLocks noGrp="1"/>
          </p:cNvSpPr>
          <p:nvPr>
            <p:ph type="body" idx="1"/>
          </p:nvPr>
        </p:nvSpPr>
        <p:spPr>
          <a:xfrm>
            <a:off x="1690318" y="1211749"/>
            <a:ext cx="6985370" cy="3553431"/>
          </a:xfrm>
          <a:prstGeom prst="rect">
            <a:avLst/>
          </a:prstGeom>
        </p:spPr>
        <p:txBody>
          <a:bodyPr>
            <a:normAutofit fontScale="40000" lnSpcReduction="20000"/>
          </a:bodyPr>
          <a:lstStyle/>
          <a:p>
            <a:r>
              <a:rPr lang="en-US" dirty="0"/>
              <a:t>Getting started</a:t>
            </a:r>
          </a:p>
          <a:p>
            <a:pPr marL="457200" indent="-457200">
              <a:buFont typeface="Arial" panose="020B0604020202020204" pitchFamily="34" charset="0"/>
              <a:buChar char="•"/>
            </a:pPr>
            <a:r>
              <a:rPr lang="en-US" dirty="0"/>
              <a:t>https://learn.microsoft.com/en-us/powershell/dsc/getting-started/wingettingstarted</a:t>
            </a:r>
          </a:p>
          <a:p>
            <a:pPr marL="457200" indent="-457200">
              <a:buFont typeface="Arial" panose="020B0604020202020204" pitchFamily="34" charset="0"/>
              <a:buChar char="•"/>
            </a:pPr>
            <a:r>
              <a:rPr lang="en-US" dirty="0"/>
              <a:t>https://learn.microsoft.com/en-us/powershell/dsc/configurations/configurations</a:t>
            </a:r>
          </a:p>
          <a:p>
            <a:pPr marL="457200" indent="-457200">
              <a:buFont typeface="Arial" panose="020B0604020202020204" pitchFamily="34" charset="0"/>
              <a:buChar char="•"/>
            </a:pPr>
            <a:r>
              <a:rPr lang="en-US" dirty="0"/>
              <a:t>https://learn.microsoft.com/en-us/powershell/dsc/configurations/write-compile-apply-configuration</a:t>
            </a:r>
          </a:p>
          <a:p>
            <a:endParaRPr lang="en-US" dirty="0"/>
          </a:p>
          <a:p>
            <a:r>
              <a:rPr lang="en-US" dirty="0"/>
              <a:t>Composite resources</a:t>
            </a:r>
          </a:p>
          <a:p>
            <a:pPr marL="457200" indent="-457200">
              <a:buFont typeface="Arial" panose="020B0604020202020204" pitchFamily="34" charset="0"/>
              <a:buChar char="•"/>
            </a:pPr>
            <a:r>
              <a:rPr lang="en-US" dirty="0"/>
              <a:t>https://learn.microsoft.com/en-us/powershell/dsc/resources/authoringresourcecomposite</a:t>
            </a:r>
          </a:p>
          <a:p>
            <a:endParaRPr lang="en-US" dirty="0"/>
          </a:p>
          <a:p>
            <a:r>
              <a:rPr lang="en-US" dirty="0"/>
              <a:t>Configuration data</a:t>
            </a:r>
          </a:p>
          <a:p>
            <a:pPr marL="457200" indent="-457200">
              <a:buFont typeface="Arial" panose="020B0604020202020204" pitchFamily="34" charset="0"/>
              <a:buChar char="•"/>
            </a:pPr>
            <a:r>
              <a:rPr lang="en-US" dirty="0"/>
              <a:t>https://learn.microsoft.com/en-us/powershell/dsc/configurations/configdata</a:t>
            </a:r>
          </a:p>
          <a:p>
            <a:pPr marL="457200" indent="-457200">
              <a:buFont typeface="Arial" panose="020B0604020202020204" pitchFamily="34" charset="0"/>
              <a:buChar char="•"/>
            </a:pPr>
            <a:r>
              <a:rPr lang="en-US" dirty="0"/>
              <a:t>https://learn.microsoft.com/en-us/powershell/dsc/configurations/separatingenvdata</a:t>
            </a:r>
          </a:p>
          <a:p>
            <a:pPr marL="457200" indent="-457200">
              <a:buFont typeface="Arial" panose="020B0604020202020204" pitchFamily="34" charset="0"/>
              <a:buChar char="•"/>
            </a:pPr>
            <a:endParaRPr lang="en-US" dirty="0"/>
          </a:p>
          <a:p>
            <a:r>
              <a:rPr lang="en-US" dirty="0"/>
              <a:t>Content</a:t>
            </a:r>
          </a:p>
          <a:p>
            <a:pPr marL="457200" indent="-457200">
              <a:buFont typeface="Arial" panose="020B0604020202020204" pitchFamily="34" charset="0"/>
              <a:buChar char="•"/>
            </a:pPr>
            <a:r>
              <a:rPr lang="en-US" dirty="0"/>
              <a:t>https://github.com/ykuijs/events</a:t>
            </a:r>
          </a:p>
        </p:txBody>
      </p:sp>
    </p:spTree>
    <p:extLst>
      <p:ext uri="{BB962C8B-B14F-4D97-AF65-F5344CB8AC3E}">
        <p14:creationId xmlns:p14="http://schemas.microsoft.com/office/powerpoint/2010/main" val="365287085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6985370" cy="857251"/>
          </a:xfrm>
          <a:prstGeom prst="rect">
            <a:avLst/>
          </a:prstGeom>
        </p:spPr>
        <p:txBody>
          <a:bodyPr/>
          <a:lstStyle/>
          <a:p>
            <a:r>
              <a:rPr lang="en-US" dirty="0"/>
              <a:t>Questions?</a:t>
            </a:r>
            <a:endParaRPr dirty="0"/>
          </a:p>
        </p:txBody>
      </p:sp>
      <p:pic>
        <p:nvPicPr>
          <p:cNvPr id="3" name="Picture 2">
            <a:extLst>
              <a:ext uri="{FF2B5EF4-FFF2-40B4-BE49-F238E27FC236}">
                <a16:creationId xmlns:a16="http://schemas.microsoft.com/office/drawing/2014/main" id="{272AB2A8-F7CD-1688-F5CB-291D354E4D1B}"/>
              </a:ext>
            </a:extLst>
          </p:cNvPr>
          <p:cNvPicPr>
            <a:picLocks noChangeAspect="1"/>
          </p:cNvPicPr>
          <p:nvPr/>
        </p:nvPicPr>
        <p:blipFill>
          <a:blip r:embed="rId2"/>
          <a:stretch>
            <a:fillRect/>
          </a:stretch>
        </p:blipFill>
        <p:spPr>
          <a:xfrm>
            <a:off x="3955090" y="992776"/>
            <a:ext cx="2455826" cy="3293473"/>
          </a:xfrm>
          <a:prstGeom prst="rect">
            <a:avLst/>
          </a:prstGeom>
        </p:spPr>
      </p:pic>
    </p:spTree>
    <p:extLst>
      <p:ext uri="{BB962C8B-B14F-4D97-AF65-F5344CB8AC3E}">
        <p14:creationId xmlns:p14="http://schemas.microsoft.com/office/powerpoint/2010/main" val="80429149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jdelijke aanduiding voor tekst 2"/>
          <p:cNvSpPr>
            <a:spLocks noGrp="1"/>
          </p:cNvSpPr>
          <p:nvPr>
            <p:ph type="body" idx="21"/>
          </p:nvPr>
        </p:nvSpPr>
        <p:spPr>
          <a:prstGeom prst="rect">
            <a:avLst/>
          </a:prstGeom>
        </p:spPr>
        <p:txBody>
          <a:bodyPr/>
          <a:lstStyle/>
          <a:p>
            <a:r>
              <a:rPr lang="en-US" dirty="0"/>
              <a:t>Thank you!</a:t>
            </a:r>
            <a:endParaRPr lang="en-NL"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
          <p:cNvSpPr txBox="1">
            <a:spLocks noGrp="1"/>
          </p:cNvSpPr>
          <p:nvPr>
            <p:ph type="title"/>
          </p:nvPr>
        </p:nvSpPr>
        <p:spPr>
          <a:xfrm>
            <a:off x="1692275" y="268288"/>
            <a:ext cx="7006943" cy="4679725"/>
          </a:xfrm>
          <a:prstGeom prst="rect">
            <a:avLst/>
          </a:prstGeom>
        </p:spPr>
        <p:txBody>
          <a:bodyPr/>
          <a:lstStyle/>
          <a:p>
            <a:r>
              <a:rPr lang="en-US" dirty="0"/>
              <a:t>Who is using Azure DevOps (or similar tools)?</a:t>
            </a:r>
            <a:endParaRPr dirty="0"/>
          </a:p>
        </p:txBody>
      </p:sp>
    </p:spTree>
    <p:extLst>
      <p:ext uri="{BB962C8B-B14F-4D97-AF65-F5344CB8AC3E}">
        <p14:creationId xmlns:p14="http://schemas.microsoft.com/office/powerpoint/2010/main" val="2764541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
          <p:cNvSpPr txBox="1">
            <a:spLocks noGrp="1"/>
          </p:cNvSpPr>
          <p:nvPr>
            <p:ph type="title"/>
          </p:nvPr>
        </p:nvSpPr>
        <p:spPr>
          <a:xfrm>
            <a:off x="1692275" y="268288"/>
            <a:ext cx="7006943" cy="4679725"/>
          </a:xfrm>
          <a:prstGeom prst="rect">
            <a:avLst/>
          </a:prstGeom>
        </p:spPr>
        <p:txBody>
          <a:bodyPr/>
          <a:lstStyle/>
          <a:p>
            <a:r>
              <a:rPr lang="en-US" dirty="0"/>
              <a:t>And is not a developer?</a:t>
            </a:r>
            <a:endParaRPr dirty="0"/>
          </a:p>
        </p:txBody>
      </p:sp>
    </p:spTree>
    <p:extLst>
      <p:ext uri="{BB962C8B-B14F-4D97-AF65-F5344CB8AC3E}">
        <p14:creationId xmlns:p14="http://schemas.microsoft.com/office/powerpoint/2010/main" val="3655348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
          <p:cNvSpPr txBox="1">
            <a:spLocks noGrp="1"/>
          </p:cNvSpPr>
          <p:nvPr>
            <p:ph type="title"/>
          </p:nvPr>
        </p:nvSpPr>
        <p:spPr>
          <a:xfrm>
            <a:off x="1692275" y="268288"/>
            <a:ext cx="7006943" cy="4679725"/>
          </a:xfrm>
          <a:prstGeom prst="rect">
            <a:avLst/>
          </a:prstGeom>
        </p:spPr>
        <p:txBody>
          <a:bodyPr/>
          <a:lstStyle/>
          <a:p>
            <a:r>
              <a:rPr lang="en-US" dirty="0"/>
              <a:t>Who is familiar with PowerShell Desired State Configuration?</a:t>
            </a:r>
            <a:endParaRPr dirty="0"/>
          </a:p>
        </p:txBody>
      </p:sp>
    </p:spTree>
    <p:extLst>
      <p:ext uri="{BB962C8B-B14F-4D97-AF65-F5344CB8AC3E}">
        <p14:creationId xmlns:p14="http://schemas.microsoft.com/office/powerpoint/2010/main" val="78717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6985370" cy="857251"/>
          </a:xfrm>
          <a:prstGeom prst="rect">
            <a:avLst/>
          </a:prstGeom>
        </p:spPr>
        <p:txBody>
          <a:bodyPr/>
          <a:lstStyle/>
          <a:p>
            <a:r>
              <a:rPr lang="en-US" dirty="0"/>
              <a:t>Agenda</a:t>
            </a:r>
            <a:endParaRPr dirty="0"/>
          </a:p>
        </p:txBody>
      </p:sp>
      <p:sp>
        <p:nvSpPr>
          <p:cNvPr id="115" name="Tijdelijke aanduiding voor tekst 2"/>
          <p:cNvSpPr txBox="1">
            <a:spLocks noGrp="1"/>
          </p:cNvSpPr>
          <p:nvPr>
            <p:ph type="body" idx="1"/>
          </p:nvPr>
        </p:nvSpPr>
        <p:spPr>
          <a:xfrm>
            <a:off x="1690318" y="1211749"/>
            <a:ext cx="6985370" cy="3553431"/>
          </a:xfrm>
          <a:prstGeom prst="rect">
            <a:avLst/>
          </a:prstGeom>
        </p:spPr>
        <p:txBody>
          <a:bodyPr/>
          <a:lstStyle/>
          <a:p>
            <a:pPr marL="457200" indent="-457200">
              <a:buFontTx/>
              <a:buChar char="-"/>
            </a:pPr>
            <a:r>
              <a:rPr lang="en-US" dirty="0"/>
              <a:t>Desired State Configuration Intro</a:t>
            </a:r>
          </a:p>
          <a:p>
            <a:pPr marL="457200" indent="-457200">
              <a:buFontTx/>
              <a:buChar char="-"/>
            </a:pPr>
            <a:r>
              <a:rPr lang="en-US" dirty="0"/>
              <a:t>What is Microsoft365DSC</a:t>
            </a:r>
          </a:p>
          <a:p>
            <a:pPr marL="457200" indent="-457200">
              <a:buFontTx/>
              <a:buChar char="-"/>
            </a:pPr>
            <a:r>
              <a:rPr lang="en-US" dirty="0"/>
              <a:t>Automating the change process</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
          <p:cNvSpPr txBox="1">
            <a:spLocks noGrp="1"/>
          </p:cNvSpPr>
          <p:nvPr>
            <p:ph type="title"/>
          </p:nvPr>
        </p:nvSpPr>
        <p:spPr>
          <a:xfrm>
            <a:off x="1692275" y="268288"/>
            <a:ext cx="7006943" cy="4679725"/>
          </a:xfrm>
          <a:prstGeom prst="rect">
            <a:avLst/>
          </a:prstGeom>
        </p:spPr>
        <p:txBody>
          <a:bodyPr/>
          <a:lstStyle/>
          <a:p>
            <a:r>
              <a:rPr lang="en-GB" dirty="0"/>
              <a:t>Desired State Configuration Intro</a:t>
            </a:r>
            <a:endParaRPr dirty="0"/>
          </a:p>
        </p:txBody>
      </p:sp>
    </p:spTree>
    <p:extLst>
      <p:ext uri="{BB962C8B-B14F-4D97-AF65-F5344CB8AC3E}">
        <p14:creationId xmlns:p14="http://schemas.microsoft.com/office/powerpoint/2010/main" val="38245049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el 1"/>
          <p:cNvSpPr txBox="1">
            <a:spLocks noGrp="1"/>
          </p:cNvSpPr>
          <p:nvPr>
            <p:ph type="title"/>
          </p:nvPr>
        </p:nvSpPr>
        <p:spPr>
          <a:xfrm>
            <a:off x="1690318" y="268675"/>
            <a:ext cx="7086656" cy="857251"/>
          </a:xfrm>
          <a:prstGeom prst="rect">
            <a:avLst/>
          </a:prstGeom>
        </p:spPr>
        <p:txBody>
          <a:bodyPr>
            <a:normAutofit fontScale="90000"/>
          </a:bodyPr>
          <a:lstStyle/>
          <a:p>
            <a:r>
              <a:rPr lang="en-US" dirty="0"/>
              <a:t>Desired State Configuration intro</a:t>
            </a:r>
            <a:endParaRPr dirty="0"/>
          </a:p>
        </p:txBody>
      </p:sp>
      <p:sp>
        <p:nvSpPr>
          <p:cNvPr id="115" name="Tijdelijke aanduiding voor tekst 2"/>
          <p:cNvSpPr txBox="1">
            <a:spLocks noGrp="1"/>
          </p:cNvSpPr>
          <p:nvPr>
            <p:ph type="body" idx="1"/>
          </p:nvPr>
        </p:nvSpPr>
        <p:spPr>
          <a:xfrm>
            <a:off x="1690318" y="1211749"/>
            <a:ext cx="6985370" cy="3553431"/>
          </a:xfrm>
          <a:prstGeom prst="rect">
            <a:avLst/>
          </a:prstGeom>
        </p:spPr>
        <p:txBody>
          <a:bodyPr>
            <a:normAutofit/>
          </a:bodyPr>
          <a:lstStyle/>
          <a:p>
            <a:pPr marL="457200" indent="-457200">
              <a:buFontTx/>
              <a:buChar char="-"/>
            </a:pPr>
            <a:r>
              <a:rPr lang="en-US" sz="2400" dirty="0"/>
              <a:t>Introduced in PowerShell v4, extended in PowerShell v5</a:t>
            </a:r>
          </a:p>
          <a:p>
            <a:pPr marL="457200" indent="-457200">
              <a:buFontTx/>
              <a:buChar char="-"/>
            </a:pPr>
            <a:r>
              <a:rPr lang="en-GB" sz="2400" dirty="0"/>
              <a:t>Framework based on open standards</a:t>
            </a:r>
          </a:p>
          <a:p>
            <a:pPr marL="457200" indent="-457200">
              <a:buFontTx/>
              <a:buChar char="-"/>
            </a:pPr>
            <a:r>
              <a:rPr lang="en-GB" sz="2400" dirty="0"/>
              <a:t>Apply desired configuration and monitor configuration drift</a:t>
            </a:r>
          </a:p>
          <a:p>
            <a:pPr marL="1220559" lvl="1" indent="-457200">
              <a:buFontTx/>
              <a:buChar char="-"/>
            </a:pPr>
            <a:r>
              <a:rPr lang="en-GB" sz="2400" dirty="0"/>
              <a:t>Desired state = Current state</a:t>
            </a:r>
          </a:p>
          <a:p>
            <a:pPr marL="457200" indent="-457200">
              <a:buFontTx/>
              <a:buChar char="-"/>
            </a:pPr>
            <a:r>
              <a:rPr lang="en-GB" sz="2400" dirty="0"/>
              <a:t>Uses a declarative approach</a:t>
            </a:r>
          </a:p>
          <a:p>
            <a:pPr marL="457200" indent="-457200">
              <a:buFontTx/>
              <a:buChar char="-"/>
            </a:pPr>
            <a:endParaRPr sz="2000" dirty="0"/>
          </a:p>
        </p:txBody>
      </p:sp>
    </p:spTree>
    <p:extLst>
      <p:ext uri="{BB962C8B-B14F-4D97-AF65-F5344CB8AC3E}">
        <p14:creationId xmlns:p14="http://schemas.microsoft.com/office/powerpoint/2010/main" val="17409491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animEffect transition="in" filter="fade">
                                      <p:cBhvr>
                                        <p:cTn id="7" dur="500"/>
                                        <p:tgtEl>
                                          <p:spTgt spid="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
                                            <p:txEl>
                                              <p:pRg st="1" end="1"/>
                                            </p:txEl>
                                          </p:spTgt>
                                        </p:tgtEl>
                                        <p:attrNameLst>
                                          <p:attrName>style.visibility</p:attrName>
                                        </p:attrNameLst>
                                      </p:cBhvr>
                                      <p:to>
                                        <p:strVal val="visible"/>
                                      </p:to>
                                    </p:set>
                                    <p:animEffect transition="in" filter="fade">
                                      <p:cBhvr>
                                        <p:cTn id="12" dur="500"/>
                                        <p:tgtEl>
                                          <p:spTgt spid="1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5">
                                            <p:txEl>
                                              <p:pRg st="2" end="2"/>
                                            </p:txEl>
                                          </p:spTgt>
                                        </p:tgtEl>
                                        <p:attrNameLst>
                                          <p:attrName>style.visibility</p:attrName>
                                        </p:attrNameLst>
                                      </p:cBhvr>
                                      <p:to>
                                        <p:strVal val="visible"/>
                                      </p:to>
                                    </p:set>
                                    <p:animEffect transition="in" filter="fade">
                                      <p:cBhvr>
                                        <p:cTn id="17" dur="500"/>
                                        <p:tgtEl>
                                          <p:spTgt spid="11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5">
                                            <p:txEl>
                                              <p:pRg st="3" end="3"/>
                                            </p:txEl>
                                          </p:spTgt>
                                        </p:tgtEl>
                                        <p:attrNameLst>
                                          <p:attrName>style.visibility</p:attrName>
                                        </p:attrNameLst>
                                      </p:cBhvr>
                                      <p:to>
                                        <p:strVal val="visible"/>
                                      </p:to>
                                    </p:set>
                                    <p:animEffect transition="in" filter="fade">
                                      <p:cBhvr>
                                        <p:cTn id="20" dur="500"/>
                                        <p:tgtEl>
                                          <p:spTgt spid="1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5">
                                            <p:txEl>
                                              <p:pRg st="4" end="4"/>
                                            </p:txEl>
                                          </p:spTgt>
                                        </p:tgtEl>
                                        <p:attrNameLst>
                                          <p:attrName>style.visibility</p:attrName>
                                        </p:attrNameLst>
                                      </p:cBhvr>
                                      <p:to>
                                        <p:strVal val="visible"/>
                                      </p:to>
                                    </p:set>
                                    <p:animEffect transition="in" filter="fade">
                                      <p:cBhvr>
                                        <p:cTn id="25" dur="500"/>
                                        <p:tgtEl>
                                          <p:spTgt spid="1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uiExpand="1" build="p"/>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E347F"/>
      </a:accent1>
      <a:accent2>
        <a:srgbClr val="00B5EE"/>
      </a:accent2>
      <a:accent3>
        <a:srgbClr val="0088D2"/>
      </a:accent3>
      <a:accent4>
        <a:srgbClr val="0091A4"/>
      </a:accent4>
      <a:accent5>
        <a:srgbClr val="7AC6DD"/>
      </a:accent5>
      <a:accent6>
        <a:srgbClr val="BDE2EA"/>
      </a:accent6>
      <a:hlink>
        <a:srgbClr val="0000FF"/>
      </a:hlink>
      <a:folHlink>
        <a:srgbClr val="FF00FF"/>
      </a:folHlink>
    </a:clrScheme>
    <a:fontScheme name="Office Theme">
      <a:majorFont>
        <a:latin typeface="Helvetica"/>
        <a:ea typeface="Helvetica"/>
        <a:cs typeface="Helvetica"/>
      </a:majorFont>
      <a:minorFont>
        <a:latin typeface="Segoe UI Light"/>
        <a:ea typeface="Segoe UI Light"/>
        <a:cs typeface="Segoe UI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E347F"/>
      </a:accent1>
      <a:accent2>
        <a:srgbClr val="00B5EE"/>
      </a:accent2>
      <a:accent3>
        <a:srgbClr val="0088D2"/>
      </a:accent3>
      <a:accent4>
        <a:srgbClr val="0091A4"/>
      </a:accent4>
      <a:accent5>
        <a:srgbClr val="7AC6DD"/>
      </a:accent5>
      <a:accent6>
        <a:srgbClr val="BDE2EA"/>
      </a:accent6>
      <a:hlink>
        <a:srgbClr val="0000FF"/>
      </a:hlink>
      <a:folHlink>
        <a:srgbClr val="FF00FF"/>
      </a:folHlink>
    </a:clrScheme>
    <a:fontScheme name="Office Theme">
      <a:majorFont>
        <a:latin typeface="Helvetica"/>
        <a:ea typeface="Helvetica"/>
        <a:cs typeface="Helvetica"/>
      </a:majorFont>
      <a:minorFont>
        <a:latin typeface="Segoe UI Light"/>
        <a:ea typeface="Segoe UI Light"/>
        <a:cs typeface="Segoe UI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CD65CADBD20F44B823D3A456FEF9B1" ma:contentTypeVersion="17" ma:contentTypeDescription="Een nieuw document maken." ma:contentTypeScope="" ma:versionID="da0c9d7e40db8f77b6262ad94bc8805f">
  <xsd:schema xmlns:xsd="http://www.w3.org/2001/XMLSchema" xmlns:xs="http://www.w3.org/2001/XMLSchema" xmlns:p="http://schemas.microsoft.com/office/2006/metadata/properties" xmlns:ns2="5891958d-2370-4526-82cd-f303136956a2" xmlns:ns3="042fe71a-d378-40e6-b588-f343e11f8b3b" targetNamespace="http://schemas.microsoft.com/office/2006/metadata/properties" ma:root="true" ma:fieldsID="3985393e65a4f8977929a442e68adcd5" ns2:_="" ns3:_="">
    <xsd:import namespace="5891958d-2370-4526-82cd-f303136956a2"/>
    <xsd:import namespace="042fe71a-d378-40e6-b588-f343e11f8b3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_Flow_SignoffStatu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91958d-2370-4526-82cd-f303136956a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_Flow_SignoffStatus" ma:index="16" nillable="true" ma:displayName="Sign-off status" ma:internalName="Sign_x002d_off_x0020_status">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5e0227ca-919b-4907-ab13-921f48092092" ma:termSetId="09814cd3-568e-fe90-9814-8d621ff8fb84" ma:anchorId="fba54fb3-c3e1-fe81-a776-ca4b69148c4d" ma:open="true" ma:isKeyword="false">
      <xsd:complexType>
        <xsd:sequence>
          <xsd:element ref="pc:Terms" minOccurs="0" maxOccurs="1"/>
        </xsd:sequence>
      </xsd:complex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42fe71a-d378-40e6-b588-f343e11f8b3b" elementFormDefault="qualified">
    <xsd:import namespace="http://schemas.microsoft.com/office/2006/documentManagement/types"/>
    <xsd:import namespace="http://schemas.microsoft.com/office/infopath/2007/PartnerControls"/>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5d0e98d1-dc86-4382-92c0-bd05bc4793b9}" ma:internalName="TaxCatchAll" ma:showField="CatchAllData" ma:web="042fe71a-d378-40e6-b588-f343e11f8b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C447A0-C2F3-405C-AC17-B79788F6401F}">
  <ds:schemaRefs>
    <ds:schemaRef ds:uri="http://schemas.microsoft.com/sharepoint/v3/contenttype/forms"/>
  </ds:schemaRefs>
</ds:datastoreItem>
</file>

<file path=customXml/itemProps2.xml><?xml version="1.0" encoding="utf-8"?>
<ds:datastoreItem xmlns:ds="http://schemas.openxmlformats.org/officeDocument/2006/customXml" ds:itemID="{8E7FF5D2-843A-40C9-9B87-FF957BBA80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91958d-2370-4526-82cd-f303136956a2"/>
    <ds:schemaRef ds:uri="042fe71a-d378-40e6-b588-f343e11f8b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7791</TotalTime>
  <Words>1369</Words>
  <Application>Microsoft Office PowerPoint</Application>
  <PresentationFormat>On-screen Show (16:9)</PresentationFormat>
  <Paragraphs>263</Paragraphs>
  <Slides>37</Slides>
  <Notes>9</Notes>
  <HiddenSlides>4</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Cascadia Code</vt:lpstr>
      <vt:lpstr>Helvetica</vt:lpstr>
      <vt:lpstr>Lucida Console</vt:lpstr>
      <vt:lpstr>open sans</vt:lpstr>
      <vt:lpstr>Segoe UI</vt:lpstr>
      <vt:lpstr>Segoe UI Light</vt:lpstr>
      <vt:lpstr>Wingdings</vt:lpstr>
      <vt:lpstr>Office Theme</vt:lpstr>
      <vt:lpstr>Ease your workload by implementing Configuration-as-Code for Microsoft 365</vt:lpstr>
      <vt:lpstr>Yorick Kuijs</vt:lpstr>
      <vt:lpstr>Who is managing multiple Microsoft 365 tenants?</vt:lpstr>
      <vt:lpstr>Who is using Azure DevOps (or similar tools)?</vt:lpstr>
      <vt:lpstr>And is not a developer?</vt:lpstr>
      <vt:lpstr>Who is familiar with PowerShell Desired State Configuration?</vt:lpstr>
      <vt:lpstr>Agenda</vt:lpstr>
      <vt:lpstr>Desired State Configuration Intro</vt:lpstr>
      <vt:lpstr>Desired State Configuration intro</vt:lpstr>
      <vt:lpstr>Imperative approach </vt:lpstr>
      <vt:lpstr>Declarative approach </vt:lpstr>
      <vt:lpstr>Configuration-as-Code</vt:lpstr>
      <vt:lpstr>PowerPoint Presentation</vt:lpstr>
      <vt:lpstr>What is Microsoft365DSC</vt:lpstr>
      <vt:lpstr>About Microsoft365DSC</vt:lpstr>
      <vt:lpstr>Features</vt:lpstr>
      <vt:lpstr>Deploy Desired State</vt:lpstr>
      <vt:lpstr>Monitor Configuration Drift</vt:lpstr>
      <vt:lpstr>Export Current State</vt:lpstr>
      <vt:lpstr>Document Current State</vt:lpstr>
      <vt:lpstr>Compare Configurations</vt:lpstr>
      <vt:lpstr>Sync Configuration Between Tenants</vt:lpstr>
      <vt:lpstr>PowerPoint Presentation</vt:lpstr>
      <vt:lpstr>PowerPoint Presentation</vt:lpstr>
      <vt:lpstr>PowerPoint Presentation</vt:lpstr>
      <vt:lpstr>PowerPoint Presentation</vt:lpstr>
      <vt:lpstr>PowerPoint Presentation</vt:lpstr>
      <vt:lpstr>Automating the change process</vt:lpstr>
      <vt:lpstr>The manual process</vt:lpstr>
      <vt:lpstr>Automate the change process</vt:lpstr>
      <vt:lpstr>Automate the change process!</vt:lpstr>
      <vt:lpstr>Let’s see that in action!</vt:lpstr>
      <vt:lpstr>Work in progress</vt:lpstr>
      <vt:lpstr>Resources</vt:lpstr>
      <vt:lpstr>Resources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Brenda Kager</dc:creator>
  <cp:lastModifiedBy>Yorick Kuijs</cp:lastModifiedBy>
  <cp:revision>2</cp:revision>
  <dcterms:modified xsi:type="dcterms:W3CDTF">2023-05-25T19:29:44Z</dcterms:modified>
</cp:coreProperties>
</file>